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5" r:id="rId2"/>
    <p:sldId id="277" r:id="rId3"/>
    <p:sldId id="278" r:id="rId4"/>
    <p:sldId id="279" r:id="rId5"/>
    <p:sldId id="280" r:id="rId6"/>
    <p:sldId id="284" r:id="rId7"/>
    <p:sldId id="285" r:id="rId8"/>
    <p:sldId id="286" r:id="rId9"/>
    <p:sldId id="287" r:id="rId10"/>
    <p:sldId id="281" r:id="rId11"/>
    <p:sldId id="282" r:id="rId12"/>
    <p:sldId id="283" r:id="rId13"/>
    <p:sldId id="289" r:id="rId14"/>
    <p:sldId id="288" r:id="rId15"/>
    <p:sldId id="274" r:id="rId16"/>
    <p:sldId id="290" r:id="rId17"/>
    <p:sldId id="292" r:id="rId18"/>
    <p:sldId id="293" r:id="rId19"/>
    <p:sldId id="294" r:id="rId20"/>
    <p:sldId id="295" r:id="rId21"/>
    <p:sldId id="296" r:id="rId22"/>
    <p:sldId id="297" r:id="rId23"/>
    <p:sldId id="291" r:id="rId24"/>
    <p:sldId id="299" r:id="rId25"/>
    <p:sldId id="300" r:id="rId26"/>
    <p:sldId id="301" r:id="rId27"/>
    <p:sldId id="302" r:id="rId28"/>
    <p:sldId id="303" r:id="rId29"/>
    <p:sldId id="304" r:id="rId30"/>
    <p:sldId id="307" r:id="rId31"/>
    <p:sldId id="308" r:id="rId32"/>
    <p:sldId id="310" r:id="rId33"/>
    <p:sldId id="305" r:id="rId34"/>
    <p:sldId id="306" r:id="rId35"/>
    <p:sldId id="31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D30"/>
    <a:srgbClr val="1E1F22"/>
    <a:srgbClr val="073312"/>
    <a:srgbClr val="10441E"/>
    <a:srgbClr val="082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ACFA0-65D9-4DB8-993B-E7FCC07CF0AE}" v="135" dt="2024-03-27T20:14:09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1719" autoAdjust="0"/>
  </p:normalViewPr>
  <p:slideViewPr>
    <p:cSldViewPr snapToGrid="0">
      <p:cViewPr varScale="1">
        <p:scale>
          <a:sx n="90" d="100"/>
          <a:sy n="90" d="100"/>
        </p:scale>
        <p:origin x="138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i Ischenko" userId="d22b8f44-de88-4501-a934-8727b3284b4e" providerId="ADAL" clId="{9D4ACFA0-65D9-4DB8-993B-E7FCC07CF0AE}"/>
    <pc:docChg chg="undo custSel addSld modSld modMainMaster">
      <pc:chgData name="Nikolai Ischenko" userId="d22b8f44-de88-4501-a934-8727b3284b4e" providerId="ADAL" clId="{9D4ACFA0-65D9-4DB8-993B-E7FCC07CF0AE}" dt="2024-03-27T20:14:09.050" v="485"/>
      <pc:docMkLst>
        <pc:docMk/>
      </pc:docMkLst>
      <pc:sldChg chg="modSp setBg">
        <pc:chgData name="Nikolai Ischenko" userId="d22b8f44-de88-4501-a934-8727b3284b4e" providerId="ADAL" clId="{9D4ACFA0-65D9-4DB8-993B-E7FCC07CF0AE}" dt="2024-03-27T20:08:09.965" v="461" actId="13926"/>
        <pc:sldMkLst>
          <pc:docMk/>
          <pc:sldMk cId="1969873571" sldId="274"/>
        </pc:sldMkLst>
        <pc:spChg chg="mod">
          <ac:chgData name="Nikolai Ischenko" userId="d22b8f44-de88-4501-a934-8727b3284b4e" providerId="ADAL" clId="{9D4ACFA0-65D9-4DB8-993B-E7FCC07CF0AE}" dt="2024-03-27T20:06:42.712" v="455" actId="13926"/>
          <ac:spMkLst>
            <pc:docMk/>
            <pc:sldMk cId="1969873571" sldId="274"/>
            <ac:spMk id="2" creationId="{ACF19417-1762-AE80-9F40-2229AB000B11}"/>
          </ac:spMkLst>
        </pc:spChg>
        <pc:spChg chg="mod">
          <ac:chgData name="Nikolai Ischenko" userId="d22b8f44-de88-4501-a934-8727b3284b4e" providerId="ADAL" clId="{9D4ACFA0-65D9-4DB8-993B-E7FCC07CF0AE}" dt="2024-03-27T20:06:42.712" v="455" actId="13926"/>
          <ac:spMkLst>
            <pc:docMk/>
            <pc:sldMk cId="1969873571" sldId="274"/>
            <ac:spMk id="3" creationId="{1026E67F-EC7E-BB7C-4E9A-10F9EDF8454B}"/>
          </ac:spMkLst>
        </pc:spChg>
        <pc:spChg chg="mod">
          <ac:chgData name="Nikolai Ischenko" userId="d22b8f44-de88-4501-a934-8727b3284b4e" providerId="ADAL" clId="{9D4ACFA0-65D9-4DB8-993B-E7FCC07CF0AE}" dt="2024-03-27T20:06:42.712" v="455" actId="13926"/>
          <ac:spMkLst>
            <pc:docMk/>
            <pc:sldMk cId="1969873571" sldId="274"/>
            <ac:spMk id="7" creationId="{4A141084-D23F-DC3B-1676-BA458CF1B59F}"/>
          </ac:spMkLst>
        </pc:spChg>
        <pc:spChg chg="mod">
          <ac:chgData name="Nikolai Ischenko" userId="d22b8f44-de88-4501-a934-8727b3284b4e" providerId="ADAL" clId="{9D4ACFA0-65D9-4DB8-993B-E7FCC07CF0AE}" dt="2024-03-27T20:08:09.965" v="461" actId="13926"/>
          <ac:spMkLst>
            <pc:docMk/>
            <pc:sldMk cId="1969873571" sldId="274"/>
            <ac:spMk id="12" creationId="{0CFD4CDA-0C84-2BBA-B4A1-EE7F000EB737}"/>
          </ac:spMkLst>
        </pc:spChg>
        <pc:spChg chg="mod">
          <ac:chgData name="Nikolai Ischenko" userId="d22b8f44-de88-4501-a934-8727b3284b4e" providerId="ADAL" clId="{9D4ACFA0-65D9-4DB8-993B-E7FCC07CF0AE}" dt="2024-03-27T20:08:09.965" v="461" actId="13926"/>
          <ac:spMkLst>
            <pc:docMk/>
            <pc:sldMk cId="1969873571" sldId="274"/>
            <ac:spMk id="13" creationId="{60D73FDA-9038-FDE0-EC60-3FD1540F1817}"/>
          </ac:spMkLst>
        </pc:spChg>
        <pc:spChg chg="mod">
          <ac:chgData name="Nikolai Ischenko" userId="d22b8f44-de88-4501-a934-8727b3284b4e" providerId="ADAL" clId="{9D4ACFA0-65D9-4DB8-993B-E7FCC07CF0AE}" dt="2024-03-27T20:08:09.965" v="461" actId="13926"/>
          <ac:spMkLst>
            <pc:docMk/>
            <pc:sldMk cId="1969873571" sldId="274"/>
            <ac:spMk id="14" creationId="{A474308E-E140-642A-3D7C-BE84D3ED6813}"/>
          </ac:spMkLst>
        </pc:spChg>
        <pc:spChg chg="mod">
          <ac:chgData name="Nikolai Ischenko" userId="d22b8f44-de88-4501-a934-8727b3284b4e" providerId="ADAL" clId="{9D4ACFA0-65D9-4DB8-993B-E7FCC07CF0AE}" dt="2024-03-27T20:06:42.712" v="455" actId="13926"/>
          <ac:spMkLst>
            <pc:docMk/>
            <pc:sldMk cId="1969873571" sldId="274"/>
            <ac:spMk id="17" creationId="{F8C4C45F-5204-53D3-99BE-32CC3BF7A5D5}"/>
          </ac:spMkLst>
        </pc:spChg>
        <pc:spChg chg="mod">
          <ac:chgData name="Nikolai Ischenko" userId="d22b8f44-de88-4501-a934-8727b3284b4e" providerId="ADAL" clId="{9D4ACFA0-65D9-4DB8-993B-E7FCC07CF0AE}" dt="2024-03-27T20:08:09.965" v="461" actId="13926"/>
          <ac:spMkLst>
            <pc:docMk/>
            <pc:sldMk cId="1969873571" sldId="274"/>
            <ac:spMk id="19" creationId="{7200FC52-1D9D-41A5-5FE6-67EC7D96F372}"/>
          </ac:spMkLst>
        </pc:spChg>
        <pc:spChg chg="mod">
          <ac:chgData name="Nikolai Ischenko" userId="d22b8f44-de88-4501-a934-8727b3284b4e" providerId="ADAL" clId="{9D4ACFA0-65D9-4DB8-993B-E7FCC07CF0AE}" dt="2024-03-27T20:06:42.712" v="455" actId="13926"/>
          <ac:spMkLst>
            <pc:docMk/>
            <pc:sldMk cId="1969873571" sldId="274"/>
            <ac:spMk id="22" creationId="{16E57018-13B3-9E0D-95BB-FD73DC5BDFAC}"/>
          </ac:spMkLst>
        </pc:spChg>
      </pc:sldChg>
      <pc:sldChg chg="modSp mod setBg">
        <pc:chgData name="Nikolai Ischenko" userId="d22b8f44-de88-4501-a934-8727b3284b4e" providerId="ADAL" clId="{9D4ACFA0-65D9-4DB8-993B-E7FCC07CF0AE}" dt="2024-03-27T19:41:01.229" v="397" actId="208"/>
        <pc:sldMkLst>
          <pc:docMk/>
          <pc:sldMk cId="4229591447" sldId="275"/>
        </pc:sldMkLst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6" creationId="{C6BD9A59-E9A7-C808-1CE1-66689D80AB48}"/>
          </ac:spMkLst>
        </pc:spChg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10" creationId="{718A8C1D-7E84-7472-CBE6-C9BBE045378D}"/>
          </ac:spMkLst>
        </pc:spChg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12" creationId="{EA6192EE-D4A0-B430-96E8-346E3EF12375}"/>
          </ac:spMkLst>
        </pc:spChg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14" creationId="{1D46B018-1058-65FE-F597-FD3D61E186D4}"/>
          </ac:spMkLst>
        </pc:spChg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20" creationId="{A5C9025E-B897-7AF0-16BE-DBCA87D3D1D7}"/>
          </ac:spMkLst>
        </pc:spChg>
        <pc:spChg chg="mod">
          <ac:chgData name="Nikolai Ischenko" userId="d22b8f44-de88-4501-a934-8727b3284b4e" providerId="ADAL" clId="{9D4ACFA0-65D9-4DB8-993B-E7FCC07CF0AE}" dt="2024-03-27T19:41:01.229" v="397" actId="208"/>
          <ac:spMkLst>
            <pc:docMk/>
            <pc:sldMk cId="4229591447" sldId="275"/>
            <ac:spMk id="22" creationId="{93CC3A9C-CEB7-FBDC-4370-36D7A2A755C1}"/>
          </ac:spMkLst>
        </pc:spChg>
      </pc:sldChg>
      <pc:sldChg chg="addSp delSp modSp mod setBg delAnim modAnim">
        <pc:chgData name="Nikolai Ischenko" userId="d22b8f44-de88-4501-a934-8727b3284b4e" providerId="ADAL" clId="{9D4ACFA0-65D9-4DB8-993B-E7FCC07CF0AE}" dt="2024-03-27T19:49:20.324" v="437" actId="167"/>
        <pc:sldMkLst>
          <pc:docMk/>
          <pc:sldMk cId="3546728279" sldId="277"/>
        </pc:sldMkLst>
        <pc:spChg chg="add mod">
          <ac:chgData name="Nikolai Ischenko" userId="d22b8f44-de88-4501-a934-8727b3284b4e" providerId="ADAL" clId="{9D4ACFA0-65D9-4DB8-993B-E7FCC07CF0AE}" dt="2024-03-27T19:21:43.028" v="328" actId="164"/>
          <ac:spMkLst>
            <pc:docMk/>
            <pc:sldMk cId="3546728279" sldId="277"/>
            <ac:spMk id="2" creationId="{D994524D-97DC-17AD-BD56-8984CCD88DB8}"/>
          </ac:spMkLst>
        </pc:spChg>
        <pc:spChg chg="add mod ord">
          <ac:chgData name="Nikolai Ischenko" userId="d22b8f44-de88-4501-a934-8727b3284b4e" providerId="ADAL" clId="{9D4ACFA0-65D9-4DB8-993B-E7FCC07CF0AE}" dt="2024-03-27T19:49:20.324" v="437" actId="167"/>
          <ac:spMkLst>
            <pc:docMk/>
            <pc:sldMk cId="3546728279" sldId="277"/>
            <ac:spMk id="4" creationId="{A69F8C99-202A-A5B0-C42F-6987CA698666}"/>
          </ac:spMkLst>
        </pc:spChg>
        <pc:spChg chg="add mod">
          <ac:chgData name="Nikolai Ischenko" userId="d22b8f44-de88-4501-a934-8727b3284b4e" providerId="ADAL" clId="{9D4ACFA0-65D9-4DB8-993B-E7FCC07CF0AE}" dt="2024-03-27T19:43:28.110" v="418" actId="164"/>
          <ac:spMkLst>
            <pc:docMk/>
            <pc:sldMk cId="3546728279" sldId="277"/>
            <ac:spMk id="6" creationId="{9BAE7128-EBA3-CEC8-3A12-DB535A429AFA}"/>
          </ac:spMkLst>
        </pc:spChg>
        <pc:spChg chg="add mod">
          <ac:chgData name="Nikolai Ischenko" userId="d22b8f44-de88-4501-a934-8727b3284b4e" providerId="ADAL" clId="{9D4ACFA0-65D9-4DB8-993B-E7FCC07CF0AE}" dt="2024-03-27T19:44:27.476" v="432" actId="164"/>
          <ac:spMkLst>
            <pc:docMk/>
            <pc:sldMk cId="3546728279" sldId="277"/>
            <ac:spMk id="8" creationId="{5DE5B61A-7348-DEA9-7729-B536D3C9EBBD}"/>
          </ac:spMkLst>
        </pc:spChg>
        <pc:spChg chg="mod">
          <ac:chgData name="Nikolai Ischenko" userId="d22b8f44-de88-4501-a934-8727b3284b4e" providerId="ADAL" clId="{9D4ACFA0-65D9-4DB8-993B-E7FCC07CF0AE}" dt="2024-03-27T19:25:56.869" v="370" actId="164"/>
          <ac:spMkLst>
            <pc:docMk/>
            <pc:sldMk cId="3546728279" sldId="277"/>
            <ac:spMk id="31" creationId="{774C7752-8B26-396B-4C57-B11E14A3288E}"/>
          </ac:spMkLst>
        </pc:spChg>
        <pc:spChg chg="mod">
          <ac:chgData name="Nikolai Ischenko" userId="d22b8f44-de88-4501-a934-8727b3284b4e" providerId="ADAL" clId="{9D4ACFA0-65D9-4DB8-993B-E7FCC07CF0AE}" dt="2024-03-27T19:29:05.400" v="385" actId="1076"/>
          <ac:spMkLst>
            <pc:docMk/>
            <pc:sldMk cId="3546728279" sldId="277"/>
            <ac:spMk id="32" creationId="{3FEB47C7-48AD-A41D-5A3B-E3C18827961E}"/>
          </ac:spMkLst>
        </pc:spChg>
        <pc:spChg chg="mod">
          <ac:chgData name="Nikolai Ischenko" userId="d22b8f44-de88-4501-a934-8727b3284b4e" providerId="ADAL" clId="{9D4ACFA0-65D9-4DB8-993B-E7FCC07CF0AE}" dt="2024-03-27T19:29:05.400" v="385" actId="1076"/>
          <ac:spMkLst>
            <pc:docMk/>
            <pc:sldMk cId="3546728279" sldId="277"/>
            <ac:spMk id="33" creationId="{37B3A538-6A65-6897-3E9D-404544BE5C5B}"/>
          </ac:spMkLst>
        </pc:spChg>
        <pc:spChg chg="mod">
          <ac:chgData name="Nikolai Ischenko" userId="d22b8f44-de88-4501-a934-8727b3284b4e" providerId="ADAL" clId="{9D4ACFA0-65D9-4DB8-993B-E7FCC07CF0AE}" dt="2024-03-27T19:29:05.400" v="385" actId="1076"/>
          <ac:spMkLst>
            <pc:docMk/>
            <pc:sldMk cId="3546728279" sldId="277"/>
            <ac:spMk id="34" creationId="{FB8C3E31-E88A-E9E0-1D2A-E2CF703B4993}"/>
          </ac:spMkLst>
        </pc:spChg>
        <pc:spChg chg="mod">
          <ac:chgData name="Nikolai Ischenko" userId="d22b8f44-de88-4501-a934-8727b3284b4e" providerId="ADAL" clId="{9D4ACFA0-65D9-4DB8-993B-E7FCC07CF0AE}" dt="2024-03-27T19:29:05.400" v="385" actId="1076"/>
          <ac:spMkLst>
            <pc:docMk/>
            <pc:sldMk cId="3546728279" sldId="277"/>
            <ac:spMk id="35" creationId="{DF92D8F5-0CE6-4AA2-1900-D933436CAFD8}"/>
          </ac:spMkLst>
        </pc:spChg>
        <pc:spChg chg="del mod">
          <ac:chgData name="Nikolai Ischenko" userId="d22b8f44-de88-4501-a934-8727b3284b4e" providerId="ADAL" clId="{9D4ACFA0-65D9-4DB8-993B-E7FCC07CF0AE}" dt="2024-03-27T19:17:22.356" v="304" actId="478"/>
          <ac:spMkLst>
            <pc:docMk/>
            <pc:sldMk cId="3546728279" sldId="277"/>
            <ac:spMk id="36" creationId="{0010A1B8-CE10-3148-85BD-E1E5D840CF4A}"/>
          </ac:spMkLst>
        </pc:spChg>
        <pc:spChg chg="mod">
          <ac:chgData name="Nikolai Ischenko" userId="d22b8f44-de88-4501-a934-8727b3284b4e" providerId="ADAL" clId="{9D4ACFA0-65D9-4DB8-993B-E7FCC07CF0AE}" dt="2024-03-27T19:42:16.565" v="401" actId="207"/>
          <ac:spMkLst>
            <pc:docMk/>
            <pc:sldMk cId="3546728279" sldId="277"/>
            <ac:spMk id="38" creationId="{9CCAD73F-9219-4499-1BE4-6941B1C0D6EE}"/>
          </ac:spMkLst>
        </pc:spChg>
        <pc:grpChg chg="add mod">
          <ac:chgData name="Nikolai Ischenko" userId="d22b8f44-de88-4501-a934-8727b3284b4e" providerId="ADAL" clId="{9D4ACFA0-65D9-4DB8-993B-E7FCC07CF0AE}" dt="2024-03-27T19:43:28.110" v="418" actId="164"/>
          <ac:grpSpMkLst>
            <pc:docMk/>
            <pc:sldMk cId="3546728279" sldId="277"/>
            <ac:grpSpMk id="3" creationId="{544C532B-EC0B-FB2A-01B3-80D5566085F7}"/>
          </ac:grpSpMkLst>
        </pc:grpChg>
        <pc:grpChg chg="add mod ord">
          <ac:chgData name="Nikolai Ischenko" userId="d22b8f44-de88-4501-a934-8727b3284b4e" providerId="ADAL" clId="{9D4ACFA0-65D9-4DB8-993B-E7FCC07CF0AE}" dt="2024-03-27T19:28:47.596" v="383" actId="14100"/>
          <ac:grpSpMkLst>
            <pc:docMk/>
            <pc:sldMk cId="3546728279" sldId="277"/>
            <ac:grpSpMk id="5" creationId="{612C576A-7A14-F64B-CA99-C3F93AEEC203}"/>
          </ac:grpSpMkLst>
        </pc:grpChg>
        <pc:grpChg chg="add mod">
          <ac:chgData name="Nikolai Ischenko" userId="d22b8f44-de88-4501-a934-8727b3284b4e" providerId="ADAL" clId="{9D4ACFA0-65D9-4DB8-993B-E7FCC07CF0AE}" dt="2024-03-27T19:44:27.476" v="432" actId="164"/>
          <ac:grpSpMkLst>
            <pc:docMk/>
            <pc:sldMk cId="3546728279" sldId="277"/>
            <ac:grpSpMk id="7" creationId="{ADF06F05-091E-F629-8BA2-E4E9AF62F935}"/>
          </ac:grpSpMkLst>
        </pc:grpChg>
        <pc:grpChg chg="add mod">
          <ac:chgData name="Nikolai Ischenko" userId="d22b8f44-de88-4501-a934-8727b3284b4e" providerId="ADAL" clId="{9D4ACFA0-65D9-4DB8-993B-E7FCC07CF0AE}" dt="2024-03-27T19:44:27.476" v="432" actId="164"/>
          <ac:grpSpMkLst>
            <pc:docMk/>
            <pc:sldMk cId="3546728279" sldId="277"/>
            <ac:grpSpMk id="9" creationId="{4E820B39-5A10-99C1-BCE6-D957A2F4BDBB}"/>
          </ac:grpSpMkLst>
        </pc:grpChg>
        <pc:grpChg chg="del mod ord">
          <ac:chgData name="Nikolai Ischenko" userId="d22b8f44-de88-4501-a934-8727b3284b4e" providerId="ADAL" clId="{9D4ACFA0-65D9-4DB8-993B-E7FCC07CF0AE}" dt="2024-03-27T19:21:50.072" v="330" actId="478"/>
          <ac:grpSpMkLst>
            <pc:docMk/>
            <pc:sldMk cId="3546728279" sldId="277"/>
            <ac:grpSpMk id="28" creationId="{CA586651-F81B-B40C-7596-4B01B03A93CF}"/>
          </ac:grpSpMkLst>
        </pc:grpChg>
        <pc:picChg chg="mod">
          <ac:chgData name="Nikolai Ischenko" userId="d22b8f44-de88-4501-a934-8727b3284b4e" providerId="ADAL" clId="{9D4ACFA0-65D9-4DB8-993B-E7FCC07CF0AE}" dt="2024-03-27T19:21:37.335" v="326" actId="1076"/>
          <ac:picMkLst>
            <pc:docMk/>
            <pc:sldMk cId="3546728279" sldId="277"/>
            <ac:picMk id="29" creationId="{2B8758AC-BE51-725B-5EBB-51CD7ADEE72B}"/>
          </ac:picMkLst>
        </pc:picChg>
        <pc:picChg chg="del">
          <ac:chgData name="Nikolai Ischenko" userId="d22b8f44-de88-4501-a934-8727b3284b4e" providerId="ADAL" clId="{9D4ACFA0-65D9-4DB8-993B-E7FCC07CF0AE}" dt="2024-03-27T19:21:50.072" v="330" actId="478"/>
          <ac:picMkLst>
            <pc:docMk/>
            <pc:sldMk cId="3546728279" sldId="277"/>
            <ac:picMk id="30" creationId="{66040139-590F-C7B6-07A2-07C593049C8A}"/>
          </ac:picMkLst>
        </pc:picChg>
        <pc:picChg chg="mod">
          <ac:chgData name="Nikolai Ischenko" userId="d22b8f44-de88-4501-a934-8727b3284b4e" providerId="ADAL" clId="{9D4ACFA0-65D9-4DB8-993B-E7FCC07CF0AE}" dt="2024-03-27T19:28:55.433" v="384" actId="1076"/>
          <ac:picMkLst>
            <pc:docMk/>
            <pc:sldMk cId="3546728279" sldId="277"/>
            <ac:picMk id="37" creationId="{63B05C69-E5C6-D224-BBC4-858080F0BD5A}"/>
          </ac:picMkLst>
        </pc:picChg>
        <pc:picChg chg="mod">
          <ac:chgData name="Nikolai Ischenko" userId="d22b8f44-de88-4501-a934-8727b3284b4e" providerId="ADAL" clId="{9D4ACFA0-65D9-4DB8-993B-E7FCC07CF0AE}" dt="2024-03-27T19:28:55.433" v="384" actId="1076"/>
          <ac:picMkLst>
            <pc:docMk/>
            <pc:sldMk cId="3546728279" sldId="277"/>
            <ac:picMk id="1026" creationId="{F3F6A21A-D44E-0D44-0CF7-A74E6FA3E6AC}"/>
          </ac:picMkLst>
        </pc:picChg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1385436098" sldId="278"/>
        </pc:sldMkLst>
      </pc:sldChg>
      <pc:sldChg chg="setBg modNotesTx">
        <pc:chgData name="Nikolai Ischenko" userId="d22b8f44-de88-4501-a934-8727b3284b4e" providerId="ADAL" clId="{9D4ACFA0-65D9-4DB8-993B-E7FCC07CF0AE}" dt="2024-03-27T19:58:44.077" v="439" actId="20577"/>
        <pc:sldMkLst>
          <pc:docMk/>
          <pc:sldMk cId="3575707428" sldId="279"/>
        </pc:sldMkLst>
      </pc:sldChg>
      <pc:sldChg chg="delSp setBg modAnim">
        <pc:chgData name="Nikolai Ischenko" userId="d22b8f44-de88-4501-a934-8727b3284b4e" providerId="ADAL" clId="{9D4ACFA0-65D9-4DB8-993B-E7FCC07CF0AE}" dt="2024-03-27T20:01:17.175" v="445"/>
        <pc:sldMkLst>
          <pc:docMk/>
          <pc:sldMk cId="1344801255" sldId="280"/>
        </pc:sldMkLst>
        <pc:spChg chg="del">
          <ac:chgData name="Nikolai Ischenko" userId="d22b8f44-de88-4501-a934-8727b3284b4e" providerId="ADAL" clId="{9D4ACFA0-65D9-4DB8-993B-E7FCC07CF0AE}" dt="2024-03-27T19:59:15.901" v="440" actId="478"/>
          <ac:spMkLst>
            <pc:docMk/>
            <pc:sldMk cId="1344801255" sldId="280"/>
            <ac:spMk id="2" creationId="{5FC8BB80-01E9-4C47-2AF6-EACB23D6C4E6}"/>
          </ac:spMkLst>
        </pc:spChg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3355377242" sldId="281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817374001" sldId="282"/>
        </pc:sldMkLst>
      </pc:sldChg>
      <pc:sldChg chg="setBg modAnim">
        <pc:chgData name="Nikolai Ischenko" userId="d22b8f44-de88-4501-a934-8727b3284b4e" providerId="ADAL" clId="{9D4ACFA0-65D9-4DB8-993B-E7FCC07CF0AE}" dt="2024-03-27T20:05:03.427" v="449"/>
        <pc:sldMkLst>
          <pc:docMk/>
          <pc:sldMk cId="874737924" sldId="283"/>
        </pc:sldMkLst>
      </pc:sldChg>
      <pc:sldChg chg="modSp setBg modAnim">
        <pc:chgData name="Nikolai Ischenko" userId="d22b8f44-de88-4501-a934-8727b3284b4e" providerId="ADAL" clId="{9D4ACFA0-65D9-4DB8-993B-E7FCC07CF0AE}" dt="2024-03-27T20:01:31.945" v="446"/>
        <pc:sldMkLst>
          <pc:docMk/>
          <pc:sldMk cId="3276953581" sldId="284"/>
        </pc:sldMkLst>
        <pc:spChg chg="mod">
          <ac:chgData name="Nikolai Ischenko" userId="d22b8f44-de88-4501-a934-8727b3284b4e" providerId="ADAL" clId="{9D4ACFA0-65D9-4DB8-993B-E7FCC07CF0AE}" dt="2024-03-27T20:00:27.378" v="444" actId="207"/>
          <ac:spMkLst>
            <pc:docMk/>
            <pc:sldMk cId="3276953581" sldId="284"/>
            <ac:spMk id="4" creationId="{96ACAD01-C1DC-CB97-6E43-FAB6A61258FC}"/>
          </ac:spMkLst>
        </pc:spChg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193909645" sldId="285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1310416474" sldId="286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4175497639" sldId="287"/>
        </pc:sldMkLst>
      </pc:sldChg>
      <pc:sldChg chg="modSp mod setBg">
        <pc:chgData name="Nikolai Ischenko" userId="d22b8f44-de88-4501-a934-8727b3284b4e" providerId="ADAL" clId="{9D4ACFA0-65D9-4DB8-993B-E7FCC07CF0AE}" dt="2024-03-27T20:06:32.711" v="454" actId="13926"/>
        <pc:sldMkLst>
          <pc:docMk/>
          <pc:sldMk cId="4112893320" sldId="288"/>
        </pc:sldMkLst>
        <pc:spChg chg="mod">
          <ac:chgData name="Nikolai Ischenko" userId="d22b8f44-de88-4501-a934-8727b3284b4e" providerId="ADAL" clId="{9D4ACFA0-65D9-4DB8-993B-E7FCC07CF0AE}" dt="2024-03-27T20:06:32.711" v="454" actId="13926"/>
          <ac:spMkLst>
            <pc:docMk/>
            <pc:sldMk cId="4112893320" sldId="288"/>
            <ac:spMk id="4" creationId="{4111ED81-2242-2F2F-8141-337037355C19}"/>
          </ac:spMkLst>
        </pc:spChg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872774430" sldId="289"/>
        </pc:sldMkLst>
      </pc:sldChg>
      <pc:sldChg chg="delSp modSp mod setBg">
        <pc:chgData name="Nikolai Ischenko" userId="d22b8f44-de88-4501-a934-8727b3284b4e" providerId="ADAL" clId="{9D4ACFA0-65D9-4DB8-993B-E7FCC07CF0AE}" dt="2024-03-27T20:10:38.794" v="482" actId="1076"/>
        <pc:sldMkLst>
          <pc:docMk/>
          <pc:sldMk cId="4051928102" sldId="290"/>
        </pc:sldMkLst>
        <pc:spChg chg="mod">
          <ac:chgData name="Nikolai Ischenko" userId="d22b8f44-de88-4501-a934-8727b3284b4e" providerId="ADAL" clId="{9D4ACFA0-65D9-4DB8-993B-E7FCC07CF0AE}" dt="2024-03-27T20:09:47.751" v="473" actId="1036"/>
          <ac:spMkLst>
            <pc:docMk/>
            <pc:sldMk cId="4051928102" sldId="290"/>
            <ac:spMk id="4" creationId="{4753D7C4-178D-E77D-A886-1F5970575D77}"/>
          </ac:spMkLst>
        </pc:spChg>
        <pc:spChg chg="mod">
          <ac:chgData name="Nikolai Ischenko" userId="d22b8f44-de88-4501-a934-8727b3284b4e" providerId="ADAL" clId="{9D4ACFA0-65D9-4DB8-993B-E7FCC07CF0AE}" dt="2024-03-27T20:10:01.862" v="474" actId="1076"/>
          <ac:spMkLst>
            <pc:docMk/>
            <pc:sldMk cId="4051928102" sldId="290"/>
            <ac:spMk id="6" creationId="{614BFB20-45BE-CA8E-79AC-C8F6289611CB}"/>
          </ac:spMkLst>
        </pc:spChg>
        <pc:spChg chg="mod">
          <ac:chgData name="Nikolai Ischenko" userId="d22b8f44-de88-4501-a934-8727b3284b4e" providerId="ADAL" clId="{9D4ACFA0-65D9-4DB8-993B-E7FCC07CF0AE}" dt="2024-03-27T20:10:05.274" v="475" actId="1076"/>
          <ac:spMkLst>
            <pc:docMk/>
            <pc:sldMk cId="4051928102" sldId="290"/>
            <ac:spMk id="7" creationId="{4A141084-D23F-DC3B-1676-BA458CF1B59F}"/>
          </ac:spMkLst>
        </pc:spChg>
        <pc:spChg chg="mod">
          <ac:chgData name="Nikolai Ischenko" userId="d22b8f44-de88-4501-a934-8727b3284b4e" providerId="ADAL" clId="{9D4ACFA0-65D9-4DB8-993B-E7FCC07CF0AE}" dt="2024-03-27T20:10:10.291" v="476" actId="1076"/>
          <ac:spMkLst>
            <pc:docMk/>
            <pc:sldMk cId="4051928102" sldId="290"/>
            <ac:spMk id="8" creationId="{926DB1E0-1C05-B4B4-9641-D6AD94001080}"/>
          </ac:spMkLst>
        </pc:spChg>
        <pc:spChg chg="del">
          <ac:chgData name="Nikolai Ischenko" userId="d22b8f44-de88-4501-a934-8727b3284b4e" providerId="ADAL" clId="{9D4ACFA0-65D9-4DB8-993B-E7FCC07CF0AE}" dt="2024-03-27T20:09:29.716" v="465" actId="478"/>
          <ac:spMkLst>
            <pc:docMk/>
            <pc:sldMk cId="4051928102" sldId="290"/>
            <ac:spMk id="9" creationId="{4D6CC142-5C8D-347A-0819-68CB8648DECB}"/>
          </ac:spMkLst>
        </pc:spChg>
        <pc:spChg chg="mod">
          <ac:chgData name="Nikolai Ischenko" userId="d22b8f44-de88-4501-a934-8727b3284b4e" providerId="ADAL" clId="{9D4ACFA0-65D9-4DB8-993B-E7FCC07CF0AE}" dt="2024-03-27T20:10:31.013" v="480" actId="1076"/>
          <ac:spMkLst>
            <pc:docMk/>
            <pc:sldMk cId="4051928102" sldId="290"/>
            <ac:spMk id="10" creationId="{69B51EA1-CB32-3036-7EA2-F148A3B7EEA7}"/>
          </ac:spMkLst>
        </pc:spChg>
        <pc:spChg chg="mod">
          <ac:chgData name="Nikolai Ischenko" userId="d22b8f44-de88-4501-a934-8727b3284b4e" providerId="ADAL" clId="{9D4ACFA0-65D9-4DB8-993B-E7FCC07CF0AE}" dt="2024-03-27T20:10:25.852" v="479" actId="1076"/>
          <ac:spMkLst>
            <pc:docMk/>
            <pc:sldMk cId="4051928102" sldId="290"/>
            <ac:spMk id="11" creationId="{BF469B92-4C88-B6E7-1110-D06C7FE13DFE}"/>
          </ac:spMkLst>
        </pc:spChg>
        <pc:spChg chg="mod">
          <ac:chgData name="Nikolai Ischenko" userId="d22b8f44-de88-4501-a934-8727b3284b4e" providerId="ADAL" clId="{9D4ACFA0-65D9-4DB8-993B-E7FCC07CF0AE}" dt="2024-03-27T20:10:14.556" v="477" actId="1076"/>
          <ac:spMkLst>
            <pc:docMk/>
            <pc:sldMk cId="4051928102" sldId="290"/>
            <ac:spMk id="13" creationId="{FAD136A5-DF63-0FD7-B1EC-F498E62F864B}"/>
          </ac:spMkLst>
        </pc:spChg>
        <pc:spChg chg="mod">
          <ac:chgData name="Nikolai Ischenko" userId="d22b8f44-de88-4501-a934-8727b3284b4e" providerId="ADAL" clId="{9D4ACFA0-65D9-4DB8-993B-E7FCC07CF0AE}" dt="2024-03-27T20:10:35.549" v="481" actId="1076"/>
          <ac:spMkLst>
            <pc:docMk/>
            <pc:sldMk cId="4051928102" sldId="290"/>
            <ac:spMk id="14" creationId="{4D8E36B7-743D-9AAA-ABEF-80F2A50BDD49}"/>
          </ac:spMkLst>
        </pc:spChg>
        <pc:spChg chg="mod">
          <ac:chgData name="Nikolai Ischenko" userId="d22b8f44-de88-4501-a934-8727b3284b4e" providerId="ADAL" clId="{9D4ACFA0-65D9-4DB8-993B-E7FCC07CF0AE}" dt="2024-03-27T20:10:18.749" v="478" actId="1076"/>
          <ac:spMkLst>
            <pc:docMk/>
            <pc:sldMk cId="4051928102" sldId="290"/>
            <ac:spMk id="16" creationId="{D3A83610-F541-F8BB-837A-500F97A36C32}"/>
          </ac:spMkLst>
        </pc:spChg>
        <pc:spChg chg="mod">
          <ac:chgData name="Nikolai Ischenko" userId="d22b8f44-de88-4501-a934-8727b3284b4e" providerId="ADAL" clId="{9D4ACFA0-65D9-4DB8-993B-E7FCC07CF0AE}" dt="2024-03-27T20:10:38.794" v="482" actId="1076"/>
          <ac:spMkLst>
            <pc:docMk/>
            <pc:sldMk cId="4051928102" sldId="290"/>
            <ac:spMk id="17" creationId="{7A6C89F5-475D-C4E0-95CF-6DFBEEDD0F07}"/>
          </ac:spMkLst>
        </pc:spChg>
        <pc:spChg chg="mod">
          <ac:chgData name="Nikolai Ischenko" userId="d22b8f44-de88-4501-a934-8727b3284b4e" providerId="ADAL" clId="{9D4ACFA0-65D9-4DB8-993B-E7FCC07CF0AE}" dt="2024-03-27T20:09:47.751" v="473" actId="1036"/>
          <ac:spMkLst>
            <pc:docMk/>
            <pc:sldMk cId="4051928102" sldId="290"/>
            <ac:spMk id="24" creationId="{2F7C5BA0-BC91-BE59-5E5C-A6A562222DF2}"/>
          </ac:spMkLst>
        </pc:spChg>
        <pc:spChg chg="mod">
          <ac:chgData name="Nikolai Ischenko" userId="d22b8f44-de88-4501-a934-8727b3284b4e" providerId="ADAL" clId="{9D4ACFA0-65D9-4DB8-993B-E7FCC07CF0AE}" dt="2024-03-27T20:09:47.751" v="473" actId="1036"/>
          <ac:spMkLst>
            <pc:docMk/>
            <pc:sldMk cId="4051928102" sldId="290"/>
            <ac:spMk id="25" creationId="{552FE76E-3BB3-D360-E66F-E1A4A43C762F}"/>
          </ac:spMkLst>
        </pc:spChg>
        <pc:spChg chg="mod">
          <ac:chgData name="Nikolai Ischenko" userId="d22b8f44-de88-4501-a934-8727b3284b4e" providerId="ADAL" clId="{9D4ACFA0-65D9-4DB8-993B-E7FCC07CF0AE}" dt="2024-03-27T20:09:47.751" v="473" actId="1036"/>
          <ac:spMkLst>
            <pc:docMk/>
            <pc:sldMk cId="4051928102" sldId="290"/>
            <ac:spMk id="26" creationId="{7BDC7E45-2934-A887-471B-92C98AB3013F}"/>
          </ac:spMkLst>
        </pc:spChg>
        <pc:spChg chg="mod">
          <ac:chgData name="Nikolai Ischenko" userId="d22b8f44-de88-4501-a934-8727b3284b4e" providerId="ADAL" clId="{9D4ACFA0-65D9-4DB8-993B-E7FCC07CF0AE}" dt="2024-03-27T20:09:47.751" v="473" actId="1036"/>
          <ac:spMkLst>
            <pc:docMk/>
            <pc:sldMk cId="4051928102" sldId="290"/>
            <ac:spMk id="27" creationId="{C069C8F1-671F-0445-DE76-7186FD8D57BC}"/>
          </ac:spMkLst>
        </pc:spChg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1929013624" sldId="291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3123701391" sldId="292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3618645998" sldId="293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3476945719" sldId="294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682319022" sldId="295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955444182" sldId="296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730605000" sldId="297"/>
        </pc:sldMkLst>
      </pc:sldChg>
      <pc:sldChg chg="setBg">
        <pc:chgData name="Nikolai Ischenko" userId="d22b8f44-de88-4501-a934-8727b3284b4e" providerId="ADAL" clId="{9D4ACFA0-65D9-4DB8-993B-E7FCC07CF0AE}" dt="2024-03-27T20:14:09.050" v="485"/>
        <pc:sldMkLst>
          <pc:docMk/>
          <pc:sldMk cId="875600796" sldId="299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851164469" sldId="300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959237777" sldId="301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3585616627" sldId="302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748035383" sldId="303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122155419" sldId="304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55879272" sldId="305"/>
        </pc:sldMkLst>
      </pc:sldChg>
      <pc:sldChg chg="setBg">
        <pc:chgData name="Nikolai Ischenko" userId="d22b8f44-de88-4501-a934-8727b3284b4e" providerId="ADAL" clId="{9D4ACFA0-65D9-4DB8-993B-E7FCC07CF0AE}" dt="2024-03-27T19:11:57.961" v="263"/>
        <pc:sldMkLst>
          <pc:docMk/>
          <pc:sldMk cId="2830255232" sldId="306"/>
        </pc:sldMkLst>
      </pc:sldChg>
      <pc:sldChg chg="addSp modSp mod setBg modNotesTx">
        <pc:chgData name="Nikolai Ischenko" userId="d22b8f44-de88-4501-a934-8727b3284b4e" providerId="ADAL" clId="{9D4ACFA0-65D9-4DB8-993B-E7FCC07CF0AE}" dt="2024-03-27T19:11:57.961" v="263"/>
        <pc:sldMkLst>
          <pc:docMk/>
          <pc:sldMk cId="4112454364" sldId="307"/>
        </pc:sldMkLst>
        <pc:spChg chg="add mod">
          <ac:chgData name="Nikolai Ischenko" userId="d22b8f44-de88-4501-a934-8727b3284b4e" providerId="ADAL" clId="{9D4ACFA0-65D9-4DB8-993B-E7FCC07CF0AE}" dt="2024-03-27T18:57:58.842" v="15" actId="1076"/>
          <ac:spMkLst>
            <pc:docMk/>
            <pc:sldMk cId="4112454364" sldId="307"/>
            <ac:spMk id="3" creationId="{2AA735BF-C10C-EFE5-2499-82BF47C1F106}"/>
          </ac:spMkLst>
        </pc:spChg>
        <pc:spChg chg="mod">
          <ac:chgData name="Nikolai Ischenko" userId="d22b8f44-de88-4501-a934-8727b3284b4e" providerId="ADAL" clId="{9D4ACFA0-65D9-4DB8-993B-E7FCC07CF0AE}" dt="2024-03-27T18:57:58.842" v="15" actId="1076"/>
          <ac:spMkLst>
            <pc:docMk/>
            <pc:sldMk cId="4112454364" sldId="307"/>
            <ac:spMk id="5" creationId="{57356127-B22A-D514-0E4D-D6E32854D08A}"/>
          </ac:spMkLst>
        </pc:spChg>
        <pc:spChg chg="mod">
          <ac:chgData name="Nikolai Ischenko" userId="d22b8f44-de88-4501-a934-8727b3284b4e" providerId="ADAL" clId="{9D4ACFA0-65D9-4DB8-993B-E7FCC07CF0AE}" dt="2024-03-27T19:07:01.498" v="223" actId="20577"/>
          <ac:spMkLst>
            <pc:docMk/>
            <pc:sldMk cId="4112454364" sldId="307"/>
            <ac:spMk id="6" creationId="{5DECB8D2-C528-294F-D639-D4E6954AD464}"/>
          </ac:spMkLst>
        </pc:spChg>
        <pc:spChg chg="mod">
          <ac:chgData name="Nikolai Ischenko" userId="d22b8f44-de88-4501-a934-8727b3284b4e" providerId="ADAL" clId="{9D4ACFA0-65D9-4DB8-993B-E7FCC07CF0AE}" dt="2024-03-27T18:57:58.842" v="15" actId="1076"/>
          <ac:spMkLst>
            <pc:docMk/>
            <pc:sldMk cId="4112454364" sldId="307"/>
            <ac:spMk id="9" creationId="{CDCC9F29-22D5-E1BD-733E-C39B57906490}"/>
          </ac:spMkLst>
        </pc:spChg>
        <pc:spChg chg="mod">
          <ac:chgData name="Nikolai Ischenko" userId="d22b8f44-de88-4501-a934-8727b3284b4e" providerId="ADAL" clId="{9D4ACFA0-65D9-4DB8-993B-E7FCC07CF0AE}" dt="2024-03-27T18:57:58.842" v="15" actId="1076"/>
          <ac:spMkLst>
            <pc:docMk/>
            <pc:sldMk cId="4112454364" sldId="307"/>
            <ac:spMk id="11" creationId="{39E4BF76-4CB3-16A4-5D63-8EAA07A56BDB}"/>
          </ac:spMkLst>
        </pc:spChg>
        <pc:spChg chg="mod">
          <ac:chgData name="Nikolai Ischenko" userId="d22b8f44-de88-4501-a934-8727b3284b4e" providerId="ADAL" clId="{9D4ACFA0-65D9-4DB8-993B-E7FCC07CF0AE}" dt="2024-03-27T18:57:58.842" v="15" actId="1076"/>
          <ac:spMkLst>
            <pc:docMk/>
            <pc:sldMk cId="4112454364" sldId="307"/>
            <ac:spMk id="12" creationId="{F34792E3-380D-82F6-56FF-BFB316EFAC1D}"/>
          </ac:spMkLst>
        </pc:spChg>
      </pc:sldChg>
      <pc:sldChg chg="addSp delSp modSp mod setBg modNotesTx">
        <pc:chgData name="Nikolai Ischenko" userId="d22b8f44-de88-4501-a934-8727b3284b4e" providerId="ADAL" clId="{9D4ACFA0-65D9-4DB8-993B-E7FCC07CF0AE}" dt="2024-03-27T19:11:57.961" v="263"/>
        <pc:sldMkLst>
          <pc:docMk/>
          <pc:sldMk cId="1909698778" sldId="308"/>
        </pc:sldMkLst>
        <pc:spChg chg="mod">
          <ac:chgData name="Nikolai Ischenko" userId="d22b8f44-de88-4501-a934-8727b3284b4e" providerId="ADAL" clId="{9D4ACFA0-65D9-4DB8-993B-E7FCC07CF0AE}" dt="2024-03-27T19:06:11.615" v="176" actId="1076"/>
          <ac:spMkLst>
            <pc:docMk/>
            <pc:sldMk cId="1909698778" sldId="308"/>
            <ac:spMk id="3" creationId="{5956F91E-6EBC-2294-34BA-22D364D219E5}"/>
          </ac:spMkLst>
        </pc:spChg>
        <pc:spChg chg="mod">
          <ac:chgData name="Nikolai Ischenko" userId="d22b8f44-de88-4501-a934-8727b3284b4e" providerId="ADAL" clId="{9D4ACFA0-65D9-4DB8-993B-E7FCC07CF0AE}" dt="2024-03-27T19:06:11.615" v="176" actId="1076"/>
          <ac:spMkLst>
            <pc:docMk/>
            <pc:sldMk cId="1909698778" sldId="308"/>
            <ac:spMk id="4" creationId="{67EF1641-507C-0BD5-1D84-9D96AA4E9064}"/>
          </ac:spMkLst>
        </pc:spChg>
        <pc:spChg chg="add mod">
          <ac:chgData name="Nikolai Ischenko" userId="d22b8f44-de88-4501-a934-8727b3284b4e" providerId="ADAL" clId="{9D4ACFA0-65D9-4DB8-993B-E7FCC07CF0AE}" dt="2024-03-27T19:06:11.615" v="176" actId="1076"/>
          <ac:spMkLst>
            <pc:docMk/>
            <pc:sldMk cId="1909698778" sldId="308"/>
            <ac:spMk id="5" creationId="{87DFFDE8-AFC2-A692-EA39-CBB9BC944F13}"/>
          </ac:spMkLst>
        </pc:spChg>
        <pc:spChg chg="mod">
          <ac:chgData name="Nikolai Ischenko" userId="d22b8f44-de88-4501-a934-8727b3284b4e" providerId="ADAL" clId="{9D4ACFA0-65D9-4DB8-993B-E7FCC07CF0AE}" dt="2024-03-27T19:07:08.747" v="230" actId="20577"/>
          <ac:spMkLst>
            <pc:docMk/>
            <pc:sldMk cId="1909698778" sldId="308"/>
            <ac:spMk id="6" creationId="{5DECB8D2-C528-294F-D639-D4E6954AD464}"/>
          </ac:spMkLst>
        </pc:spChg>
        <pc:spChg chg="add mod">
          <ac:chgData name="Nikolai Ischenko" userId="d22b8f44-de88-4501-a934-8727b3284b4e" providerId="ADAL" clId="{9D4ACFA0-65D9-4DB8-993B-E7FCC07CF0AE}" dt="2024-03-27T19:06:11.615" v="176" actId="1076"/>
          <ac:spMkLst>
            <pc:docMk/>
            <pc:sldMk cId="1909698778" sldId="308"/>
            <ac:spMk id="7" creationId="{47FF9C44-1EB0-FE16-4F17-ED2064CE32E9}"/>
          </ac:spMkLst>
        </pc:spChg>
        <pc:spChg chg="add mod">
          <ac:chgData name="Nikolai Ischenko" userId="d22b8f44-de88-4501-a934-8727b3284b4e" providerId="ADAL" clId="{9D4ACFA0-65D9-4DB8-993B-E7FCC07CF0AE}" dt="2024-03-27T19:06:06.275" v="175" actId="1076"/>
          <ac:spMkLst>
            <pc:docMk/>
            <pc:sldMk cId="1909698778" sldId="308"/>
            <ac:spMk id="8" creationId="{8DF93DF3-D89E-32A5-7725-006180AD1DFB}"/>
          </ac:spMkLst>
        </pc:spChg>
        <pc:spChg chg="add mod">
          <ac:chgData name="Nikolai Ischenko" userId="d22b8f44-de88-4501-a934-8727b3284b4e" providerId="ADAL" clId="{9D4ACFA0-65D9-4DB8-993B-E7FCC07CF0AE}" dt="2024-03-27T19:06:06.275" v="175" actId="1076"/>
          <ac:spMkLst>
            <pc:docMk/>
            <pc:sldMk cId="1909698778" sldId="308"/>
            <ac:spMk id="9" creationId="{AF8F8ADD-2E9A-E4E1-5FAE-D2F8D7DFF94A}"/>
          </ac:spMkLst>
        </pc:spChg>
        <pc:spChg chg="add del mod">
          <ac:chgData name="Nikolai Ischenko" userId="d22b8f44-de88-4501-a934-8727b3284b4e" providerId="ADAL" clId="{9D4ACFA0-65D9-4DB8-993B-E7FCC07CF0AE}" dt="2024-03-27T19:03:56.939" v="77" actId="478"/>
          <ac:spMkLst>
            <pc:docMk/>
            <pc:sldMk cId="1909698778" sldId="308"/>
            <ac:spMk id="10" creationId="{15746F57-E3FE-6BAD-F14B-C9F4C4B4DCD1}"/>
          </ac:spMkLst>
        </pc:spChg>
        <pc:spChg chg="add del mod">
          <ac:chgData name="Nikolai Ischenko" userId="d22b8f44-de88-4501-a934-8727b3284b4e" providerId="ADAL" clId="{9D4ACFA0-65D9-4DB8-993B-E7FCC07CF0AE}" dt="2024-03-27T19:03:57.962" v="78" actId="478"/>
          <ac:spMkLst>
            <pc:docMk/>
            <pc:sldMk cId="1909698778" sldId="308"/>
            <ac:spMk id="11" creationId="{C74EF767-BE15-21A6-EABF-CB569BD3474B}"/>
          </ac:spMkLst>
        </pc:spChg>
        <pc:spChg chg="add mod">
          <ac:chgData name="Nikolai Ischenko" userId="d22b8f44-de88-4501-a934-8727b3284b4e" providerId="ADAL" clId="{9D4ACFA0-65D9-4DB8-993B-E7FCC07CF0AE}" dt="2024-03-27T19:06:06.275" v="175" actId="1076"/>
          <ac:spMkLst>
            <pc:docMk/>
            <pc:sldMk cId="1909698778" sldId="308"/>
            <ac:spMk id="12" creationId="{BA77996A-3A95-B7E4-9EBF-F4A2E42DFA27}"/>
          </ac:spMkLst>
        </pc:spChg>
      </pc:sldChg>
      <pc:sldChg chg="add setBg">
        <pc:chgData name="Nikolai Ischenko" userId="d22b8f44-de88-4501-a934-8727b3284b4e" providerId="ADAL" clId="{9D4ACFA0-65D9-4DB8-993B-E7FCC07CF0AE}" dt="2024-03-27T19:11:57.961" v="263"/>
        <pc:sldMkLst>
          <pc:docMk/>
          <pc:sldMk cId="749335371" sldId="309"/>
        </pc:sldMkLst>
      </pc:sldChg>
      <pc:sldMasterChg chg="setBg modSldLayout">
        <pc:chgData name="Nikolai Ischenko" userId="d22b8f44-de88-4501-a934-8727b3284b4e" providerId="ADAL" clId="{9D4ACFA0-65D9-4DB8-993B-E7FCC07CF0AE}" dt="2024-03-27T19:30:44.650" v="396"/>
        <pc:sldMasterMkLst>
          <pc:docMk/>
          <pc:sldMasterMk cId="240612027" sldId="2147483648"/>
        </pc:sldMasterMkLst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589233591" sldId="2147483649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891995847" sldId="2147483650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964356326" sldId="2147483651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1578044091" sldId="2147483652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1776062876" sldId="2147483653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3980037303" sldId="2147483654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3030548116" sldId="2147483655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1310575370" sldId="2147483656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3267382330" sldId="2147483657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830964263" sldId="2147483658"/>
          </pc:sldLayoutMkLst>
        </pc:sldLayoutChg>
        <pc:sldLayoutChg chg="setBg">
          <pc:chgData name="Nikolai Ischenko" userId="d22b8f44-de88-4501-a934-8727b3284b4e" providerId="ADAL" clId="{9D4ACFA0-65D9-4DB8-993B-E7FCC07CF0AE}" dt="2024-03-27T19:30:44.650" v="396"/>
          <pc:sldLayoutMkLst>
            <pc:docMk/>
            <pc:sldMasterMk cId="240612027" sldId="2147483648"/>
            <pc:sldLayoutMk cId="2578031741" sldId="2147483659"/>
          </pc:sldLayoutMkLst>
        </pc:sldLayoutChg>
      </pc:sldMasterChg>
    </pc:docChg>
  </pc:docChgLst>
  <pc:docChgLst>
    <pc:chgData name="Nikolai Ischenko" userId="d22b8f44-de88-4501-a934-8727b3284b4e" providerId="ADAL" clId="{9F1142B7-99BF-474C-9B3D-3A7E5E689BC0}"/>
    <pc:docChg chg="undo custSel addSld modSld sldOrd">
      <pc:chgData name="Nikolai Ischenko" userId="d22b8f44-de88-4501-a934-8727b3284b4e" providerId="ADAL" clId="{9F1142B7-99BF-474C-9B3D-3A7E5E689BC0}" dt="2024-03-09T12:33:13.981" v="68"/>
      <pc:docMkLst>
        <pc:docMk/>
      </pc:docMkLst>
      <pc:sldChg chg="modAnim">
        <pc:chgData name="Nikolai Ischenko" userId="d22b8f44-de88-4501-a934-8727b3284b4e" providerId="ADAL" clId="{9F1142B7-99BF-474C-9B3D-3A7E5E689BC0}" dt="2024-03-01T12:07:28.568" v="0"/>
        <pc:sldMkLst>
          <pc:docMk/>
          <pc:sldMk cId="2163246526" sldId="259"/>
        </pc:sldMkLst>
      </pc:sldChg>
      <pc:sldChg chg="modAnim">
        <pc:chgData name="Nikolai Ischenko" userId="d22b8f44-de88-4501-a934-8727b3284b4e" providerId="ADAL" clId="{9F1142B7-99BF-474C-9B3D-3A7E5E689BC0}" dt="2024-03-01T12:08:05.018" v="1"/>
        <pc:sldMkLst>
          <pc:docMk/>
          <pc:sldMk cId="1811138393" sldId="260"/>
        </pc:sldMkLst>
      </pc:sldChg>
      <pc:sldChg chg="delSp modSp mod ord delAnim modAnim">
        <pc:chgData name="Nikolai Ischenko" userId="d22b8f44-de88-4501-a934-8727b3284b4e" providerId="ADAL" clId="{9F1142B7-99BF-474C-9B3D-3A7E5E689BC0}" dt="2024-03-09T12:27:48.854" v="12"/>
        <pc:sldMkLst>
          <pc:docMk/>
          <pc:sldMk cId="12918985" sldId="261"/>
        </pc:sldMkLst>
        <pc:spChg chg="del mod">
          <ac:chgData name="Nikolai Ischenko" userId="d22b8f44-de88-4501-a934-8727b3284b4e" providerId="ADAL" clId="{9F1142B7-99BF-474C-9B3D-3A7E5E689BC0}" dt="2024-03-09T12:27:48.854" v="12"/>
          <ac:spMkLst>
            <pc:docMk/>
            <pc:sldMk cId="12918985" sldId="261"/>
            <ac:spMk id="2" creationId="{73B7E96B-73BD-5010-63CF-D6AEE00149EE}"/>
          </ac:spMkLst>
        </pc:spChg>
        <pc:grpChg chg="del">
          <ac:chgData name="Nikolai Ischenko" userId="d22b8f44-de88-4501-a934-8727b3284b4e" providerId="ADAL" clId="{9F1142B7-99BF-474C-9B3D-3A7E5E689BC0}" dt="2024-03-09T12:27:29.784" v="6" actId="21"/>
          <ac:grpSpMkLst>
            <pc:docMk/>
            <pc:sldMk cId="12918985" sldId="261"/>
            <ac:grpSpMk id="11" creationId="{CE4F2C7B-A42E-F731-A166-9BBAF995DD9D}"/>
          </ac:grpSpMkLst>
        </pc:grpChg>
      </pc:sldChg>
      <pc:sldChg chg="addSp delSp modSp add mod delAnim modAnim">
        <pc:chgData name="Nikolai Ischenko" userId="d22b8f44-de88-4501-a934-8727b3284b4e" providerId="ADAL" clId="{9F1142B7-99BF-474C-9B3D-3A7E5E689BC0}" dt="2024-03-09T12:33:13.981" v="68"/>
        <pc:sldMkLst>
          <pc:docMk/>
          <pc:sldMk cId="2193909645" sldId="285"/>
        </pc:sldMkLst>
        <pc:spChg chg="del">
          <ac:chgData name="Nikolai Ischenko" userId="d22b8f44-de88-4501-a934-8727b3284b4e" providerId="ADAL" clId="{9F1142B7-99BF-474C-9B3D-3A7E5E689BC0}" dt="2024-03-09T12:32:01.613" v="66" actId="478"/>
          <ac:spMkLst>
            <pc:docMk/>
            <pc:sldMk cId="2193909645" sldId="285"/>
            <ac:spMk id="2" creationId="{5FC8BB80-01E9-4C47-2AF6-EACB23D6C4E6}"/>
          </ac:spMkLst>
        </pc:spChg>
        <pc:spChg chg="add mod">
          <ac:chgData name="Nikolai Ischenko" userId="d22b8f44-de88-4501-a934-8727b3284b4e" providerId="ADAL" clId="{9F1142B7-99BF-474C-9B3D-3A7E5E689BC0}" dt="2024-03-09T12:31:25.321" v="65" actId="1076"/>
          <ac:spMkLst>
            <pc:docMk/>
            <pc:sldMk cId="2193909645" sldId="285"/>
            <ac:spMk id="3" creationId="{71274AE8-A36D-DEA5-8949-91CF40B0809E}"/>
          </ac:spMkLst>
        </pc:spChg>
        <pc:spChg chg="del">
          <ac:chgData name="Nikolai Ischenko" userId="d22b8f44-de88-4501-a934-8727b3284b4e" providerId="ADAL" clId="{9F1142B7-99BF-474C-9B3D-3A7E5E689BC0}" dt="2024-03-09T12:27:33.823" v="7" actId="478"/>
          <ac:spMkLst>
            <pc:docMk/>
            <pc:sldMk cId="2193909645" sldId="285"/>
            <ac:spMk id="4" creationId="{96ACAD01-C1DC-CB97-6E43-FAB6A61258FC}"/>
          </ac:spMkLst>
        </pc:spChg>
        <pc:spChg chg="mod">
          <ac:chgData name="Nikolai Ischenko" userId="d22b8f44-de88-4501-a934-8727b3284b4e" providerId="ADAL" clId="{9F1142B7-99BF-474C-9B3D-3A7E5E689BC0}" dt="2024-03-09T12:27:34.296" v="8"/>
          <ac:spMkLst>
            <pc:docMk/>
            <pc:sldMk cId="2193909645" sldId="285"/>
            <ac:spMk id="6" creationId="{0DFD575E-BEE5-E815-579B-13E571545B31}"/>
          </ac:spMkLst>
        </pc:spChg>
        <pc:spChg chg="mod">
          <ac:chgData name="Nikolai Ischenko" userId="d22b8f44-de88-4501-a934-8727b3284b4e" providerId="ADAL" clId="{9F1142B7-99BF-474C-9B3D-3A7E5E689BC0}" dt="2024-03-09T12:28:45.259" v="31" actId="14100"/>
          <ac:spMkLst>
            <pc:docMk/>
            <pc:sldMk cId="2193909645" sldId="285"/>
            <ac:spMk id="8" creationId="{F7A69B5B-7B7D-F845-5D3F-1CF727EC2513}"/>
          </ac:spMkLst>
        </pc:spChg>
        <pc:spChg chg="add del">
          <ac:chgData name="Nikolai Ischenko" userId="d22b8f44-de88-4501-a934-8727b3284b4e" providerId="ADAL" clId="{9F1142B7-99BF-474C-9B3D-3A7E5E689BC0}" dt="2024-03-09T12:30:31.442" v="38" actId="22"/>
          <ac:spMkLst>
            <pc:docMk/>
            <pc:sldMk cId="2193909645" sldId="285"/>
            <ac:spMk id="9" creationId="{80D7286C-FC2C-E68A-7E95-4A9D1EF4D127}"/>
          </ac:spMkLst>
        </pc:spChg>
        <pc:spChg chg="add mod">
          <ac:chgData name="Nikolai Ischenko" userId="d22b8f44-de88-4501-a934-8727b3284b4e" providerId="ADAL" clId="{9F1142B7-99BF-474C-9B3D-3A7E5E689BC0}" dt="2024-03-09T12:31:20.123" v="64" actId="1076"/>
          <ac:spMkLst>
            <pc:docMk/>
            <pc:sldMk cId="2193909645" sldId="285"/>
            <ac:spMk id="12" creationId="{60C03101-4409-994F-AC80-2DFBB42C437B}"/>
          </ac:spMkLst>
        </pc:spChg>
        <pc:grpChg chg="add mod">
          <ac:chgData name="Nikolai Ischenko" userId="d22b8f44-de88-4501-a934-8727b3284b4e" providerId="ADAL" clId="{9F1142B7-99BF-474C-9B3D-3A7E5E689BC0}" dt="2024-03-09T12:27:34.296" v="8"/>
          <ac:grpSpMkLst>
            <pc:docMk/>
            <pc:sldMk cId="2193909645" sldId="285"/>
            <ac:grpSpMk id="11" creationId="{CE4F2C7B-A42E-F731-A166-9BBAF995DD9D}"/>
          </ac:grpSpMkLst>
        </pc:grpChg>
        <pc:picChg chg="mod">
          <ac:chgData name="Nikolai Ischenko" userId="d22b8f44-de88-4501-a934-8727b3284b4e" providerId="ADAL" clId="{9F1142B7-99BF-474C-9B3D-3A7E5E689BC0}" dt="2024-03-09T12:27:34.296" v="8"/>
          <ac:picMkLst>
            <pc:docMk/>
            <pc:sldMk cId="2193909645" sldId="285"/>
            <ac:picMk id="5" creationId="{7FCBFA9F-D636-84B7-1507-A7A934A65B43}"/>
          </ac:picMkLst>
        </pc:picChg>
        <pc:picChg chg="mod">
          <ac:chgData name="Nikolai Ischenko" userId="d22b8f44-de88-4501-a934-8727b3284b4e" providerId="ADAL" clId="{9F1142B7-99BF-474C-9B3D-3A7E5E689BC0}" dt="2024-03-09T12:27:34.296" v="8"/>
          <ac:picMkLst>
            <pc:docMk/>
            <pc:sldMk cId="2193909645" sldId="285"/>
            <ac:picMk id="10" creationId="{D0BF61E8-4EB4-ADC5-C83D-32746618C9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55EBF-E2BE-48CA-A0B2-FE2A43567E9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3E67F-583B-45A2-8971-2DB56EDE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apac/news/announcement/ocw-oracle-releases-java-21-2023-09-19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ccess.redhat.com/articles/1299013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31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31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31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4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git checkout main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Java 11 isn’t supported yet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 Java 17 JEPs since Java 11: https://openjdk.org/projects/jdk/17/jeps-since-jdk-11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Extended support of Java 11 by Oracle: </a:t>
            </a:r>
            <a:r>
              <a:rPr lang="en-US" dirty="0">
                <a:hlinkClick r:id="rId3"/>
              </a:rPr>
              <a:t>Oracle Releases Java 21 and Extends Support Roadmap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RedHat OpenJDK support: </a:t>
            </a:r>
            <a:r>
              <a:rPr lang="en-US" dirty="0">
                <a:hlinkClick r:id="rId4"/>
              </a:rPr>
              <a:t>OpenJDK Life Cycle and Support Policy - Red Hat Customer Portal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Spring boot 3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Java trends for 2024: https://www.linkedin.com/posts/coherent-solutions_java-trends-2024-activity-7152589820177833985-IunG?utm_source=share&amp;utm_medium=member_desktop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Spring docs: https://spring.io/blog/2022/11/16/spring-framework-6-0-goes-ga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NFTC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OracleSansVF"/>
              </a:rPr>
              <a:t>Oracle Java SE Licensing FAQ: </a:t>
            </a:r>
            <a:r>
              <a:rPr lang="en-US" dirty="0"/>
              <a:t>https://www.oracle.com/cis/java/technologies/javase/jdk-faqs.html#:~:text=Oracle%20JDK%208%20and%20Oracle,Conditions%20License%20for%20all%20users.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1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java21/record-patterns</a:t>
            </a:r>
            <a:endParaRPr lang="en-US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endParaRPr lang="en-US" dirty="0"/>
          </a:p>
          <a:p>
            <a:r>
              <a:rPr lang="en-US" dirty="0"/>
              <a:t>JEP 440: https://openjdk.org/jeps/440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26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java21/switch-patterns</a:t>
            </a:r>
            <a:endParaRPr lang="en-US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endParaRPr lang="en-US" dirty="0"/>
          </a:p>
          <a:p>
            <a:r>
              <a:rPr lang="en-US" dirty="0"/>
              <a:t>JEP: https://openjdk.org/jeps/441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84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sz="2800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java21/sequenced-collections</a:t>
            </a:r>
            <a:endParaRPr lang="en-US" sz="2800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pPr marL="0" algn="l"/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JEP: </a:t>
            </a:r>
            <a:r>
              <a:rPr lang="en-US" sz="2800" dirty="0">
                <a:hlinkClick r:id="rId3"/>
              </a:rPr>
              <a:t>JEP 431: Sequenced Collections (openjdk.org)</a:t>
            </a:r>
            <a:endParaRPr lang="en-US" sz="2800" dirty="0"/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67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sz="2800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java21/sequenced-collections</a:t>
            </a:r>
            <a:endParaRPr lang="en-US" sz="2800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pPr marL="0" algn="l"/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JEP: </a:t>
            </a:r>
            <a:r>
              <a:rPr lang="en-US" sz="2800" dirty="0">
                <a:hlinkClick r:id="rId3"/>
              </a:rPr>
              <a:t>JEP 431: Sequenced Collections (openjdk.org)</a:t>
            </a:r>
            <a:endParaRPr lang="en-US" sz="2800" dirty="0"/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68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sz="2800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java21/sequenced-collections</a:t>
            </a:r>
            <a:endParaRPr lang="en-US" sz="2800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pPr marL="0" algn="l"/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JEP: </a:t>
            </a:r>
            <a:r>
              <a:rPr lang="en-US" sz="2800" dirty="0">
                <a:hlinkClick r:id="rId3"/>
              </a:rPr>
              <a:t>JEP 431: Sequenced Collections (openjdk.org)</a:t>
            </a:r>
            <a:endParaRPr lang="en-US" sz="2800" dirty="0"/>
          </a:p>
          <a:p>
            <a:pPr marL="0" algn="l"/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52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/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JEP: </a:t>
            </a:r>
            <a:r>
              <a:rPr lang="en-US" sz="2800" dirty="0"/>
              <a:t>https://openjdk.org/jeps/439</a:t>
            </a:r>
            <a:endParaRPr lang="en-US" sz="1800" b="0" i="0" dirty="0">
              <a:solidFill>
                <a:srgbClr val="000000"/>
              </a:solidFill>
              <a:effectLst/>
              <a:latin typeface="DejaVu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5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18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84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61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8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AAB73"/>
                </a:solidFill>
                <a:effectLst/>
              </a:rPr>
              <a:t>git checkout java17/text-blocks</a:t>
            </a:r>
            <a:endParaRPr lang="en-US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 378: https://openjdk.org/jeps/378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86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/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https://www.linkedin.com/in/nik-ischenko/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29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/>
            <a:r>
              <a:rPr lang="en-US" sz="1800" b="0" i="0">
                <a:solidFill>
                  <a:srgbClr val="000000"/>
                </a:solidFill>
                <a:effectLst/>
                <a:latin typeface="DejaVu Sans"/>
              </a:rPr>
              <a:t>https://github.com/NikIschenko/java21-blackjack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74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AAB73"/>
                </a:solidFill>
                <a:effectLst/>
              </a:rPr>
              <a:t>git checkout java17/switch</a:t>
            </a:r>
            <a:endParaRPr lang="en-US" dirty="0">
              <a:solidFill>
                <a:srgbClr val="BCBEC4"/>
              </a:solidFill>
              <a:effectLst/>
            </a:endParaRPr>
          </a:p>
          <a:p>
            <a:endParaRPr lang="en-US"/>
          </a:p>
          <a:p>
            <a:r>
              <a:rPr lang="en-US" dirty="0"/>
              <a:t>JEP 406: https://openjdk.org/jeps/406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7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6AAB73"/>
                </a:solidFill>
                <a:effectLst/>
              </a:rPr>
              <a:t>git checkout java17/records</a:t>
            </a:r>
            <a:endParaRPr lang="en-US" dirty="0">
              <a:solidFill>
                <a:srgbClr val="BCBEC4"/>
              </a:solidFill>
              <a:effectLst/>
            </a:endParaRPr>
          </a:p>
          <a:p>
            <a:endParaRPr lang="en-US" dirty="0"/>
          </a:p>
          <a:p>
            <a:r>
              <a:rPr lang="en-US" dirty="0"/>
              <a:t>JEP 395: https://openjdk.org/jeps/395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7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checkout java17/pattern-matching</a:t>
            </a:r>
          </a:p>
          <a:p>
            <a:endParaRPr lang="en-US" dirty="0"/>
          </a:p>
          <a:p>
            <a:r>
              <a:rPr lang="en-US" dirty="0"/>
              <a:t>JEP 394: https://openjdk.org/jeps/394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checkout java17/sealed</a:t>
            </a:r>
          </a:p>
          <a:p>
            <a:endParaRPr lang="en-US" dirty="0"/>
          </a:p>
          <a:p>
            <a:r>
              <a:rPr lang="en-US" dirty="0"/>
              <a:t>JEP 409: https://openjdk.org/jeps/409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05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JEPs in JDK 21 integrated since JDK 17:</a:t>
            </a:r>
            <a:r>
              <a:rPr lang="en-US" b="0" dirty="0"/>
              <a:t> </a:t>
            </a:r>
            <a:r>
              <a:rPr lang="en-US" dirty="0"/>
              <a:t>https://openjdk.org/projects/jdk/21/jeps-since-jdk-17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5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C57633"/>
                </a:solidFill>
                <a:effectLst/>
                <a:highlight>
                  <a:srgbClr val="1E1F22"/>
                </a:highlight>
              </a:rPr>
              <a:t>git</a:t>
            </a:r>
            <a:r>
              <a:rPr lang="en-US" dirty="0">
                <a:solidFill>
                  <a:srgbClr val="6AAB73"/>
                </a:solidFill>
                <a:effectLst/>
                <a:highlight>
                  <a:srgbClr val="1E1F22"/>
                </a:highlight>
              </a:rPr>
              <a:t> checkout java21/loom</a:t>
            </a:r>
            <a:endParaRPr lang="en-US" dirty="0">
              <a:solidFill>
                <a:srgbClr val="BCBEC4"/>
              </a:solidFill>
              <a:effectLst/>
              <a:highlight>
                <a:srgbClr val="1E1F22"/>
              </a:highlight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JEP 444: Virtual Threads (openjdk.org)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78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https://spring.io/blog/2023/09/09/all-together-now-spring-boot-3-2-graalvm-native-images-java-21-and-virtual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F721-6EB5-794A-B074-70701CA85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32D0E-2A5C-84F5-0A5B-64688CA4B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21C86-8207-D859-43A7-3A822BFD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B364A-F121-DFE8-FFC0-A31F4EE9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0C52C-0879-D88C-2BC6-5305ECE3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8C8C-62F7-E3D6-0BC5-462E8B92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31833-8755-F49D-4BC5-A21F0471A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6D3E-7BF2-B2EB-0080-A4F4411D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6321A-4C89-5724-78B5-F3036BCB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76F02-1B79-558E-E768-48E35664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6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695C11-53A2-97D0-3379-4F0E0F128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C73DB3-C9E8-1287-22F0-5FF46E29E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7FA73-6DB4-EFEF-58E3-AEF0727F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9CA26-6DC9-567F-FEC4-EE7BDED7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8BD9F-9EFF-293A-442C-37E45444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3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AD58-14CD-88D1-27F6-DA667DE0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E097A-4AB4-838D-7F7E-C15668C9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BB507-9BFD-84CA-D995-273631A8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8BBC-5508-B373-F158-7B4E84A9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8A864-7B01-DFEB-9417-924FD7C1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ACC0-9082-E80C-0BF3-75ADE36B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6626C-3620-7C75-45F9-2519B0060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D5D7C-71A6-8256-1C1D-F6885A80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B0934-3FA6-52B5-60A1-7CC516C0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10387-2ED6-49D4-EE69-85964A78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E12D-F7F9-1BA8-F190-1AD97B99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4E46-4FE2-60D8-426C-E9C92427C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D0CE6-E465-8CB3-F75A-017732BD3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6D024-AD42-7404-8A4E-0A662037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BBAB5-EA10-835C-5FFA-884B5FEA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D6167-A7B3-1CDA-D3D4-01FFF299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4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8FAE-F057-3061-2A04-668EDEAA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9E34B-F44E-CC3D-F32F-2A4E4A989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A3D66-9190-5A2C-1856-82F9B8E0A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E1873-6ACA-A14C-483E-BB67E0AFA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5DBC1-9932-2CB7-F3A1-9F8D93843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EDAA35-C6CE-0CA2-8FE2-BF40124D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1B2CF-6E11-5A21-F148-A0E7CF9F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031876-BBEE-C3FA-4B55-DB6FD002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6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D24A-5872-7141-9C17-852F7E42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71819-4E08-0DC7-A7C3-4C7A1DEE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F3361-9D25-AE6C-5C7D-87EB971F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413F0-6261-D7BE-29A4-06A381B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3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BEA9F-81C9-535F-D093-2CEE005F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85C47-860B-E5CF-0870-F678BD0B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44592-C2F1-6FA4-6156-282EF7E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4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0420-73D4-223A-1B02-47554EE6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AA39D-D80D-2B6C-A891-D975E0EC3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A3CD0-599A-7344-109D-904FBBB11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BD39C-D401-E87D-5DFC-4E5868C6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B69BC-678D-179D-8505-A3FF6D64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C322E-5775-1DC4-134B-64189EA1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C035-B0B8-9246-A8BF-90D56A45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B2D17-29F8-FFED-8428-BA0E4D783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7BA46-B5E5-0614-4F61-C31378C81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1B141-FE36-44FB-0FF4-292E73F1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281D-1199-27C3-D00A-4D0815F9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1DF8E-6F74-3154-8141-A74FF9D7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8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DE733-8677-28D2-01A2-B7064F63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D1C96-852E-FA08-9069-8DF458475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053F1-CDD2-1B3C-F0B4-D95FECC93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E8D6DD-22AC-483E-8856-1444DC7037E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08AA-A0DD-8806-2423-1DC1B7269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70976-B72B-9639-D34E-3F35FC34A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openjdk.org/jeps/44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jdk.org/projects/jdk/21/jeps-since-jdk-17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jdk.org/projects/jdk/21/jeps-since-jdk-17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jdk.org/projects/jdk/21/jeps-since-jdk-17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jdk.org/projects/jdk/21/jeps-since-jdk-17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jdk.org/projects/jdk/21/jeps-since-jdk-17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penjdk.org/projects/jdk/21/jeps-since-jdk-17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pring.io/blog/2023/09/09/all-together-now-spring-boot-3-2-graalvm-native-images-java-21-and-virtua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jdk.org/jeps/440" TargetMode="External"/><Relationship Id="rId4" Type="http://schemas.openxmlformats.org/officeDocument/2006/relationships/image" Target="../media/image2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hyperlink" Target="https://openjdk.org/jeps/44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43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43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43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43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37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4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openjdk.org/jeps/39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hyperlink" Target="https://openjdk.org/jeps/40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hyperlink" Target="https://openjdk.org/jeps/40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AE18A-EA77-B416-50D0-3BE4A08675EE}"/>
              </a:ext>
            </a:extLst>
          </p:cNvPr>
          <p:cNvGrpSpPr/>
          <p:nvPr/>
        </p:nvGrpSpPr>
        <p:grpSpPr>
          <a:xfrm>
            <a:off x="0" y="4259053"/>
            <a:ext cx="4401178" cy="3167324"/>
            <a:chOff x="-20806" y="4267433"/>
            <a:chExt cx="4569019" cy="27491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8A8C1D-7E84-7472-CBE6-C9BBE045378D}"/>
                </a:ext>
              </a:extLst>
            </p:cNvPr>
            <p:cNvSpPr/>
            <p:nvPr/>
          </p:nvSpPr>
          <p:spPr>
            <a:xfrm rot="219642">
              <a:off x="2342375" y="5498568"/>
              <a:ext cx="393957" cy="32216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F37384-E706-8A3D-9593-E42485676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9642">
              <a:off x="-20806" y="4267433"/>
              <a:ext cx="4569019" cy="2749161"/>
            </a:xfrm>
            <a:prstGeom prst="rect">
              <a:avLst/>
            </a:prstGeom>
            <a:effectLst>
              <a:softEdge rad="12700"/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BD9A59-E9A7-C808-1CE1-66689D80AB48}"/>
              </a:ext>
            </a:extLst>
          </p:cNvPr>
          <p:cNvSpPr txBox="1"/>
          <p:nvPr/>
        </p:nvSpPr>
        <p:spPr>
          <a:xfrm>
            <a:off x="0" y="-195297"/>
            <a:ext cx="12192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Java</a:t>
            </a:r>
            <a:r>
              <a:rPr lang="en-US" sz="166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’s Blackjack</a:t>
            </a:r>
            <a:endParaRPr lang="en-US" sz="28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192EE-D4A0-B430-96E8-346E3EF12375}"/>
              </a:ext>
            </a:extLst>
          </p:cNvPr>
          <p:cNvSpPr txBox="1"/>
          <p:nvPr/>
        </p:nvSpPr>
        <p:spPr>
          <a:xfrm>
            <a:off x="155866" y="1892685"/>
            <a:ext cx="23834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6B018-1058-65FE-F597-FD3D61E186D4}"/>
              </a:ext>
            </a:extLst>
          </p:cNvPr>
          <p:cNvSpPr txBox="1"/>
          <p:nvPr/>
        </p:nvSpPr>
        <p:spPr>
          <a:xfrm>
            <a:off x="5185898" y="3118577"/>
            <a:ext cx="80953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21</a:t>
            </a:r>
            <a:r>
              <a:rPr lang="en-US" sz="166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13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on hand</a:t>
            </a:r>
            <a:endParaRPr lang="en-US" sz="166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5C9025E-B897-7AF0-16BE-DBCA87D3D1D7}"/>
              </a:ext>
            </a:extLst>
          </p:cNvPr>
          <p:cNvSpPr/>
          <p:nvPr/>
        </p:nvSpPr>
        <p:spPr>
          <a:xfrm>
            <a:off x="2222339" y="2777599"/>
            <a:ext cx="1476020" cy="1664417"/>
          </a:xfrm>
          <a:custGeom>
            <a:avLst/>
            <a:gdLst>
              <a:gd name="connsiteX0" fmla="*/ 0 w 1476020"/>
              <a:gd name="connsiteY0" fmla="*/ 139221 h 1664417"/>
              <a:gd name="connsiteX1" fmla="*/ 1469985 w 1476020"/>
              <a:gd name="connsiteY1" fmla="*/ 139221 h 1664417"/>
              <a:gd name="connsiteX2" fmla="*/ 520861 w 1476020"/>
              <a:gd name="connsiteY2" fmla="*/ 1586057 h 1664417"/>
              <a:gd name="connsiteX3" fmla="*/ 509286 w 1476020"/>
              <a:gd name="connsiteY3" fmla="*/ 1227242 h 1664417"/>
              <a:gd name="connsiteX4" fmla="*/ 462988 w 1476020"/>
              <a:gd name="connsiteY4" fmla="*/ 1655505 h 1664417"/>
              <a:gd name="connsiteX5" fmla="*/ 1273215 w 1476020"/>
              <a:gd name="connsiteY5" fmla="*/ 1516609 h 1664417"/>
              <a:gd name="connsiteX6" fmla="*/ 1226917 w 1476020"/>
              <a:gd name="connsiteY6" fmla="*/ 1505034 h 166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6020" h="1664417" fill="none" extrusionOk="0">
                <a:moveTo>
                  <a:pt x="0" y="139221"/>
                </a:moveTo>
                <a:cubicBezTo>
                  <a:pt x="686917" y="-25883"/>
                  <a:pt x="1346571" y="-51049"/>
                  <a:pt x="1469985" y="139221"/>
                </a:cubicBezTo>
                <a:cubicBezTo>
                  <a:pt x="1585486" y="396422"/>
                  <a:pt x="698456" y="1408922"/>
                  <a:pt x="520861" y="1586057"/>
                </a:cubicBezTo>
                <a:cubicBezTo>
                  <a:pt x="356951" y="1766780"/>
                  <a:pt x="520619" y="1217047"/>
                  <a:pt x="509286" y="1227242"/>
                </a:cubicBezTo>
                <a:cubicBezTo>
                  <a:pt x="508550" y="1252080"/>
                  <a:pt x="339137" y="1643220"/>
                  <a:pt x="462988" y="1655505"/>
                </a:cubicBezTo>
                <a:cubicBezTo>
                  <a:pt x="593243" y="1708250"/>
                  <a:pt x="1154893" y="1552710"/>
                  <a:pt x="1273215" y="1516609"/>
                </a:cubicBezTo>
                <a:cubicBezTo>
                  <a:pt x="1414650" y="1479173"/>
                  <a:pt x="1317951" y="1478407"/>
                  <a:pt x="1226917" y="1505034"/>
                </a:cubicBezTo>
              </a:path>
              <a:path w="1476020" h="1664417" stroke="0" extrusionOk="0">
                <a:moveTo>
                  <a:pt x="0" y="139221"/>
                </a:moveTo>
                <a:cubicBezTo>
                  <a:pt x="651423" y="-6123"/>
                  <a:pt x="1318841" y="-77772"/>
                  <a:pt x="1469985" y="139221"/>
                </a:cubicBezTo>
                <a:cubicBezTo>
                  <a:pt x="1615697" y="392760"/>
                  <a:pt x="642389" y="1405947"/>
                  <a:pt x="520861" y="1586057"/>
                </a:cubicBezTo>
                <a:cubicBezTo>
                  <a:pt x="359381" y="1768725"/>
                  <a:pt x="518282" y="1219262"/>
                  <a:pt x="509286" y="1227242"/>
                </a:cubicBezTo>
                <a:cubicBezTo>
                  <a:pt x="479460" y="1227776"/>
                  <a:pt x="342280" y="1610437"/>
                  <a:pt x="462988" y="1655505"/>
                </a:cubicBezTo>
                <a:cubicBezTo>
                  <a:pt x="603368" y="1705282"/>
                  <a:pt x="1155345" y="1522238"/>
                  <a:pt x="1273215" y="1516609"/>
                </a:cubicBezTo>
                <a:cubicBezTo>
                  <a:pt x="1380907" y="1488525"/>
                  <a:pt x="1311225" y="1500637"/>
                  <a:pt x="1226917" y="1505034"/>
                </a:cubicBezTo>
              </a:path>
            </a:pathLst>
          </a:custGeom>
          <a:ln w="762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76020"/>
                      <a:gd name="connsiteY0" fmla="*/ 139221 h 1664417"/>
                      <a:gd name="connsiteX1" fmla="*/ 1469985 w 1476020"/>
                      <a:gd name="connsiteY1" fmla="*/ 139221 h 1664417"/>
                      <a:gd name="connsiteX2" fmla="*/ 520861 w 1476020"/>
                      <a:gd name="connsiteY2" fmla="*/ 1586057 h 1664417"/>
                      <a:gd name="connsiteX3" fmla="*/ 509286 w 1476020"/>
                      <a:gd name="connsiteY3" fmla="*/ 1227242 h 1664417"/>
                      <a:gd name="connsiteX4" fmla="*/ 462988 w 1476020"/>
                      <a:gd name="connsiteY4" fmla="*/ 1655505 h 1664417"/>
                      <a:gd name="connsiteX5" fmla="*/ 1273215 w 1476020"/>
                      <a:gd name="connsiteY5" fmla="*/ 1516609 h 1664417"/>
                      <a:gd name="connsiteX6" fmla="*/ 1226917 w 1476020"/>
                      <a:gd name="connsiteY6" fmla="*/ 1505034 h 1664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6020" h="1664417">
                        <a:moveTo>
                          <a:pt x="0" y="139221"/>
                        </a:moveTo>
                        <a:cubicBezTo>
                          <a:pt x="691587" y="18651"/>
                          <a:pt x="1383175" y="-101918"/>
                          <a:pt x="1469985" y="139221"/>
                        </a:cubicBezTo>
                        <a:cubicBezTo>
                          <a:pt x="1556795" y="380360"/>
                          <a:pt x="680978" y="1404720"/>
                          <a:pt x="520861" y="1586057"/>
                        </a:cubicBezTo>
                        <a:cubicBezTo>
                          <a:pt x="360744" y="1767394"/>
                          <a:pt x="518932" y="1215667"/>
                          <a:pt x="509286" y="1227242"/>
                        </a:cubicBezTo>
                        <a:cubicBezTo>
                          <a:pt x="499640" y="1238817"/>
                          <a:pt x="335667" y="1607277"/>
                          <a:pt x="462988" y="1655505"/>
                        </a:cubicBezTo>
                        <a:cubicBezTo>
                          <a:pt x="590310" y="1703733"/>
                          <a:pt x="1145894" y="1541687"/>
                          <a:pt x="1273215" y="1516609"/>
                        </a:cubicBezTo>
                        <a:cubicBezTo>
                          <a:pt x="1400536" y="1491531"/>
                          <a:pt x="1313726" y="1498282"/>
                          <a:pt x="1226917" y="150503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3CC3A9C-CEB7-FBDC-4370-36D7A2A755C1}"/>
              </a:ext>
            </a:extLst>
          </p:cNvPr>
          <p:cNvSpPr/>
          <p:nvPr/>
        </p:nvSpPr>
        <p:spPr>
          <a:xfrm>
            <a:off x="3252486" y="2872136"/>
            <a:ext cx="3227663" cy="2267023"/>
          </a:xfrm>
          <a:custGeom>
            <a:avLst/>
            <a:gdLst>
              <a:gd name="connsiteX0" fmla="*/ 0 w 3227663"/>
              <a:gd name="connsiteY0" fmla="*/ 2267023 h 2267023"/>
              <a:gd name="connsiteX1" fmla="*/ 2222339 w 3227663"/>
              <a:gd name="connsiteY1" fmla="*/ 44684 h 2267023"/>
              <a:gd name="connsiteX2" fmla="*/ 2720051 w 3227663"/>
              <a:gd name="connsiteY2" fmla="*/ 750740 h 2267023"/>
              <a:gd name="connsiteX3" fmla="*/ 2233914 w 3227663"/>
              <a:gd name="connsiteY3" fmla="*/ 403499 h 2267023"/>
              <a:gd name="connsiteX4" fmla="*/ 2754775 w 3227663"/>
              <a:gd name="connsiteY4" fmla="*/ 808613 h 2267023"/>
              <a:gd name="connsiteX5" fmla="*/ 3206187 w 3227663"/>
              <a:gd name="connsiteY5" fmla="*/ 253029 h 2267023"/>
              <a:gd name="connsiteX6" fmla="*/ 3113590 w 3227663"/>
              <a:gd name="connsiteY6" fmla="*/ 322477 h 226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7663" h="2267023">
                <a:moveTo>
                  <a:pt x="0" y="2267023"/>
                </a:moveTo>
                <a:cubicBezTo>
                  <a:pt x="884498" y="1282210"/>
                  <a:pt x="1768997" y="297398"/>
                  <a:pt x="2222339" y="44684"/>
                </a:cubicBezTo>
                <a:cubicBezTo>
                  <a:pt x="2675681" y="-208030"/>
                  <a:pt x="2718122" y="690938"/>
                  <a:pt x="2720051" y="750740"/>
                </a:cubicBezTo>
                <a:cubicBezTo>
                  <a:pt x="2721980" y="810542"/>
                  <a:pt x="2228127" y="393854"/>
                  <a:pt x="2233914" y="403499"/>
                </a:cubicBezTo>
                <a:cubicBezTo>
                  <a:pt x="2239701" y="413144"/>
                  <a:pt x="2592730" y="833691"/>
                  <a:pt x="2754775" y="808613"/>
                </a:cubicBezTo>
                <a:cubicBezTo>
                  <a:pt x="2916820" y="783535"/>
                  <a:pt x="3146385" y="334052"/>
                  <a:pt x="3206187" y="253029"/>
                </a:cubicBezTo>
                <a:cubicBezTo>
                  <a:pt x="3265989" y="172006"/>
                  <a:pt x="3189789" y="247241"/>
                  <a:pt x="3113590" y="322477"/>
                </a:cubicBezTo>
              </a:path>
            </a:pathLst>
          </a:cu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93AB2-848B-22D3-425B-4C5F88E3AC29}"/>
              </a:ext>
            </a:extLst>
          </p:cNvPr>
          <p:cNvSpPr txBox="1"/>
          <p:nvPr/>
        </p:nvSpPr>
        <p:spPr>
          <a:xfrm>
            <a:off x="4475802" y="6190953"/>
            <a:ext cx="553521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SemiLight Condensed" panose="020B0502040204020203" pitchFamily="34" charset="0"/>
              </a:rPr>
              <a:t>*OFFICIAL SPONSOR OF THE WEBINAR IS 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58B244F7-1DA7-6BA8-AE96-5D4F05D6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922" y="5502428"/>
            <a:ext cx="3143527" cy="158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9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A27AD1-DD4D-54E4-B978-B96DD2319962}"/>
              </a:ext>
            </a:extLst>
          </p:cNvPr>
          <p:cNvSpPr txBox="1"/>
          <p:nvPr/>
        </p:nvSpPr>
        <p:spPr>
          <a:xfrm>
            <a:off x="209694" y="138549"/>
            <a:ext cx="112711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E32CD-467C-18E2-2644-0813A7F3D287}"/>
              </a:ext>
            </a:extLst>
          </p:cNvPr>
          <p:cNvSpPr txBox="1"/>
          <p:nvPr/>
        </p:nvSpPr>
        <p:spPr>
          <a:xfrm>
            <a:off x="7717973" y="400159"/>
            <a:ext cx="23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*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Released: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09/19/23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250D8-EAB1-924E-3D7E-5172E3412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7" y="1529674"/>
            <a:ext cx="4929256" cy="4772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E51EC4-F065-1D8A-5408-87A373D8B74A}"/>
              </a:ext>
            </a:extLst>
          </p:cNvPr>
          <p:cNvGrpSpPr/>
          <p:nvPr/>
        </p:nvGrpSpPr>
        <p:grpSpPr>
          <a:xfrm>
            <a:off x="0" y="4259053"/>
            <a:ext cx="4005943" cy="3167324"/>
            <a:chOff x="-20806" y="4267433"/>
            <a:chExt cx="4569019" cy="27491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082A1D6-0DE9-7B07-D952-ECB15ABBC4F2}"/>
                </a:ext>
              </a:extLst>
            </p:cNvPr>
            <p:cNvSpPr/>
            <p:nvPr/>
          </p:nvSpPr>
          <p:spPr>
            <a:xfrm rot="219642">
              <a:off x="2342375" y="5498568"/>
              <a:ext cx="393957" cy="32216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F4EF72-02F3-6567-5B94-E75C7051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9642">
              <a:off x="-20806" y="4267433"/>
              <a:ext cx="4569019" cy="2749161"/>
            </a:xfrm>
            <a:prstGeom prst="rect">
              <a:avLst/>
            </a:prstGeom>
            <a:effectLst>
              <a:softEdge rad="12700"/>
            </a:effectLst>
          </p:spPr>
        </p:pic>
      </p:grpSp>
    </p:spTree>
    <p:extLst>
      <p:ext uri="{BB962C8B-B14F-4D97-AF65-F5344CB8AC3E}">
        <p14:creationId xmlns:p14="http://schemas.microsoft.com/office/powerpoint/2010/main" val="335537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🧵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444 (Release):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Virtual threads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9E7595-2B47-7AB7-41DF-B4737C75062D}"/>
              </a:ext>
            </a:extLst>
          </p:cNvPr>
          <p:cNvGrpSpPr/>
          <p:nvPr/>
        </p:nvGrpSpPr>
        <p:grpSpPr>
          <a:xfrm>
            <a:off x="2983310" y="1404256"/>
            <a:ext cx="5231521" cy="5346923"/>
            <a:chOff x="5426318" y="1404256"/>
            <a:chExt cx="5231521" cy="534692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8B2F8C8-8479-9AB8-2FF5-37AA104B2261}"/>
                </a:ext>
              </a:extLst>
            </p:cNvPr>
            <p:cNvSpPr/>
            <p:nvPr/>
          </p:nvSpPr>
          <p:spPr>
            <a:xfrm>
              <a:off x="8850086" y="2775857"/>
              <a:ext cx="631371" cy="48985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FAF20-2146-F5A9-F8DE-4656C111B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6318" y="1404256"/>
              <a:ext cx="5231521" cy="5346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37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CC19FD-9F3C-38D1-1844-3BA251A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0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2144F-CD6E-BF78-F564-981E5C7A5744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6B4DC4-3AB9-D2DD-FA16-1F0B4B02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29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78F98-6250-FAE6-9FAE-09B0FA9F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58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31543-77A5-7D41-FAE4-0B850E4F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87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263CE-CEFD-9E4A-54DF-3020B7CE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16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18DDB3-D079-DCD1-77A3-955908C4C2F9}"/>
              </a:ext>
            </a:extLst>
          </p:cNvPr>
          <p:cNvSpPr txBox="1"/>
          <p:nvPr/>
        </p:nvSpPr>
        <p:spPr>
          <a:xfrm>
            <a:off x="-613229" y="138338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SYNCHRONIZED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A2166B-C259-0F57-BD0C-FB5A75F15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347" y="197638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3F99BA-F4EE-7C51-05DD-A6E03CA7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297" y="1581249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0A4979-F776-7AF2-1131-1ABE2719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212" y="119541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760009-53BE-02A0-A03E-120030BB7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661" y="1129724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47FDBB-0F5D-542B-4BEA-C316F05D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448" y="857230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8FAD8C-0C52-5E69-C97A-BBAB91CB0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038" y="292360"/>
            <a:ext cx="2869249" cy="271026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87473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36276 0.325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6 -0.01805 L -0.13099 0.3763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1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00026 0.4379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0.16003 0.45394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2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0.43034 0.4919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2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CC19FD-9F3C-38D1-1844-3BA251A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0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2144F-CD6E-BF78-F564-981E5C7A5744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6B4DC4-3AB9-D2DD-FA16-1F0B4B02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29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78F98-6250-FAE6-9FAE-09B0FA9F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58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31543-77A5-7D41-FAE4-0B850E4F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87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263CE-CEFD-9E4A-54DF-3020B7CE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16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18DDB3-D079-DCD1-77A3-955908C4C2F9}"/>
              </a:ext>
            </a:extLst>
          </p:cNvPr>
          <p:cNvSpPr txBox="1"/>
          <p:nvPr/>
        </p:nvSpPr>
        <p:spPr>
          <a:xfrm>
            <a:off x="0" y="153861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SYNCHRONIZED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WITH POLL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A2166B-C259-0F57-BD0C-FB5A75F15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347" y="197638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3F99BA-F4EE-7C51-05DD-A6E03CA7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297" y="1581249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0A4979-F776-7AF2-1131-1ABE2719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212" y="119541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760009-53BE-02A0-A03E-120030BB7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661" y="1129724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47FDBB-0F5D-542B-4BEA-C316F05D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448" y="857230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8FAD8C-0C52-5E69-C97A-BBAB91CB0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038" y="292360"/>
            <a:ext cx="2869249" cy="271026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7277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36276 0.325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6 -0.01805 L -0.13099 0.3763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1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76 0.3257 L 0.01224 0.3187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99 0.37639 L 0.23529 0.37639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CC19FD-9F3C-38D1-1844-3BA251A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0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2144F-CD6E-BF78-F564-981E5C7A5744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6B4DC4-3AB9-D2DD-FA16-1F0B4B02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29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78F98-6250-FAE6-9FAE-09B0FA9F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58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31543-77A5-7D41-FAE4-0B850E4F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87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263CE-CEFD-9E4A-54DF-3020B7CE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16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A2166B-C259-0F57-BD0C-FB5A75F15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347" y="197638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3F99BA-F4EE-7C51-05DD-A6E03CA7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297" y="1581249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0A4979-F776-7AF2-1131-1ABE2719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212" y="119541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760009-53BE-02A0-A03E-120030BB7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661" y="1129724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47FDBB-0F5D-542B-4BEA-C316F05D8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448" y="857230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8FAD8C-0C52-5E69-C97A-BBAB91CB0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038" y="292360"/>
            <a:ext cx="2869249" cy="27102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Bahnschrift SemiLight Condensed" panose="020B0502040204020203" pitchFamily="34" charset="0"/>
              </a:rPr>
              <a:t>ASYNCHRONIZED</a:t>
            </a:r>
          </a:p>
        </p:txBody>
      </p:sp>
    </p:spTree>
    <p:extLst>
      <p:ext uri="{BB962C8B-B14F-4D97-AF65-F5344CB8AC3E}">
        <p14:creationId xmlns:p14="http://schemas.microsoft.com/office/powerpoint/2010/main" val="411289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36276 0.325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76 0.3257 L 0.19076 0.3187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6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76 0.31875 L -0.17435 0.3187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35 0.31875 L -0.36276 0.325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76 0.3257 L 0.19076 0.3187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76 0.31875 L 0.38932 0.3224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4BFB20-45BE-CA8E-79AC-C8F6289611CB}"/>
              </a:ext>
            </a:extLst>
          </p:cNvPr>
          <p:cNvSpPr txBox="1"/>
          <p:nvPr/>
        </p:nvSpPr>
        <p:spPr>
          <a:xfrm>
            <a:off x="1618343" y="1016000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SYNCHRONIZED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41084-D23F-DC3B-1676-BA458CF1B59F}"/>
              </a:ext>
            </a:extLst>
          </p:cNvPr>
          <p:cNvSpPr txBox="1"/>
          <p:nvPr/>
        </p:nvSpPr>
        <p:spPr>
          <a:xfrm>
            <a:off x="7257144" y="1008743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Bahnschrift SemiLight Condensed" panose="020B0502040204020203" pitchFamily="34" charset="0"/>
              </a:rPr>
              <a:t>ASYNCHRONIZED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D73FDA-9038-FDE0-EC60-3FD1540F1817}"/>
              </a:ext>
            </a:extLst>
          </p:cNvPr>
          <p:cNvSpPr txBox="1"/>
          <p:nvPr/>
        </p:nvSpPr>
        <p:spPr>
          <a:xfrm>
            <a:off x="2650672" y="2120268"/>
            <a:ext cx="6938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Programmers know the approach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well</a:t>
            </a:r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4308E-E140-642A-3D7C-BE84D3ED6813}"/>
              </a:ext>
            </a:extLst>
          </p:cNvPr>
          <p:cNvSpPr txBox="1"/>
          <p:nvPr/>
        </p:nvSpPr>
        <p:spPr>
          <a:xfrm>
            <a:off x="1690006" y="3089357"/>
            <a:ext cx="8811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Spends resources on working with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OS threads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3A805-5550-B3C3-3D7B-A92EFB0A14A4}"/>
              </a:ext>
            </a:extLst>
          </p:cNvPr>
          <p:cNvSpPr txBox="1"/>
          <p:nvPr/>
        </p:nvSpPr>
        <p:spPr>
          <a:xfrm>
            <a:off x="1844139" y="2130003"/>
            <a:ext cx="60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👍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7A02C-19BC-87F5-87CE-9A2F8597B9C3}"/>
              </a:ext>
            </a:extLst>
          </p:cNvPr>
          <p:cNvSpPr txBox="1"/>
          <p:nvPr/>
        </p:nvSpPr>
        <p:spPr>
          <a:xfrm>
            <a:off x="1844139" y="3129588"/>
            <a:ext cx="836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👎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19417-1762-AE80-9F40-2229AB000B11}"/>
              </a:ext>
            </a:extLst>
          </p:cNvPr>
          <p:cNvSpPr txBox="1"/>
          <p:nvPr/>
        </p:nvSpPr>
        <p:spPr>
          <a:xfrm>
            <a:off x="9590108" y="2117852"/>
            <a:ext cx="836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👎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6E67F-EC7E-BB7C-4E9A-10F9EDF8454B}"/>
              </a:ext>
            </a:extLst>
          </p:cNvPr>
          <p:cNvSpPr txBox="1"/>
          <p:nvPr/>
        </p:nvSpPr>
        <p:spPr>
          <a:xfrm>
            <a:off x="9590108" y="3129587"/>
            <a:ext cx="60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👍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CC142-5C8D-347A-0819-68CB8648DECB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D4CDA-0C84-2BBA-B4A1-EE7F000EB737}"/>
              </a:ext>
            </a:extLst>
          </p:cNvPr>
          <p:cNvSpPr txBox="1"/>
          <p:nvPr/>
        </p:nvSpPr>
        <p:spPr>
          <a:xfrm>
            <a:off x="1700893" y="4090841"/>
            <a:ext cx="8811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Utilizes more computing resources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D6ED3-C1B4-79DA-9C3D-8B82E939D7FA}"/>
              </a:ext>
            </a:extLst>
          </p:cNvPr>
          <p:cNvSpPr txBox="1"/>
          <p:nvPr/>
        </p:nvSpPr>
        <p:spPr>
          <a:xfrm>
            <a:off x="1855026" y="4131072"/>
            <a:ext cx="836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👎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4C45F-5204-53D3-99BE-32CC3BF7A5D5}"/>
              </a:ext>
            </a:extLst>
          </p:cNvPr>
          <p:cNvSpPr txBox="1"/>
          <p:nvPr/>
        </p:nvSpPr>
        <p:spPr>
          <a:xfrm>
            <a:off x="9600995" y="4131071"/>
            <a:ext cx="60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👍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00FC52-1D9D-41A5-5FE6-67EC7D96F372}"/>
              </a:ext>
            </a:extLst>
          </p:cNvPr>
          <p:cNvSpPr txBox="1"/>
          <p:nvPr/>
        </p:nvSpPr>
        <p:spPr>
          <a:xfrm>
            <a:off x="1711779" y="5059671"/>
            <a:ext cx="8811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Easy to debug and profile</a:t>
            </a:r>
            <a:endParaRPr 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3203D-C82E-3327-9451-6B922FB2B532}"/>
              </a:ext>
            </a:extLst>
          </p:cNvPr>
          <p:cNvSpPr txBox="1"/>
          <p:nvPr/>
        </p:nvSpPr>
        <p:spPr>
          <a:xfrm>
            <a:off x="1865912" y="5099902"/>
            <a:ext cx="836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👍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57018-13B3-9E0D-95BB-FD73DC5BDFAC}"/>
              </a:ext>
            </a:extLst>
          </p:cNvPr>
          <p:cNvSpPr txBox="1"/>
          <p:nvPr/>
        </p:nvSpPr>
        <p:spPr>
          <a:xfrm>
            <a:off x="9611881" y="5099901"/>
            <a:ext cx="60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👎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3F4430-15CB-A31E-D928-781EB2275AD8}"/>
              </a:ext>
            </a:extLst>
          </p:cNvPr>
          <p:cNvCxnSpPr/>
          <p:nvPr/>
        </p:nvCxnSpPr>
        <p:spPr>
          <a:xfrm>
            <a:off x="1937656" y="2917371"/>
            <a:ext cx="83493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BF4D99-BCB8-548A-F200-8C2CFBF23B20}"/>
              </a:ext>
            </a:extLst>
          </p:cNvPr>
          <p:cNvCxnSpPr/>
          <p:nvPr/>
        </p:nvCxnSpPr>
        <p:spPr>
          <a:xfrm>
            <a:off x="1937656" y="3929742"/>
            <a:ext cx="83493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AC82DB-71ED-A31C-9861-E1208B5970E6}"/>
              </a:ext>
            </a:extLst>
          </p:cNvPr>
          <p:cNvCxnSpPr/>
          <p:nvPr/>
        </p:nvCxnSpPr>
        <p:spPr>
          <a:xfrm>
            <a:off x="1937656" y="4909456"/>
            <a:ext cx="83493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  <p:bldP spid="2" grpId="0"/>
      <p:bldP spid="3" grpId="0"/>
      <p:bldP spid="12" grpId="0"/>
      <p:bldP spid="15" grpId="0"/>
      <p:bldP spid="17" grpId="0"/>
      <p:bldP spid="19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4BFB20-45BE-CA8E-79AC-C8F6289611CB}"/>
              </a:ext>
            </a:extLst>
          </p:cNvPr>
          <p:cNvSpPr txBox="1"/>
          <p:nvPr/>
        </p:nvSpPr>
        <p:spPr>
          <a:xfrm rot="1061119">
            <a:off x="-289088" y="1480883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SYNCHRONIZED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41084-D23F-DC3B-1676-BA458CF1B59F}"/>
              </a:ext>
            </a:extLst>
          </p:cNvPr>
          <p:cNvSpPr txBox="1"/>
          <p:nvPr/>
        </p:nvSpPr>
        <p:spPr>
          <a:xfrm>
            <a:off x="2218797" y="2208705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Bahnschrift SemiLight Condensed" panose="020B0502040204020203" pitchFamily="34" charset="0"/>
              </a:rPr>
              <a:t>ASYNCHRONIZED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3D7C4-178D-E77D-A886-1F5970575D77}"/>
              </a:ext>
            </a:extLst>
          </p:cNvPr>
          <p:cNvSpPr txBox="1"/>
          <p:nvPr/>
        </p:nvSpPr>
        <p:spPr>
          <a:xfrm rot="19938210">
            <a:off x="8943893" y="329765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PROJECT LOOM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78756-E3B1-D233-9869-BA97E426CB5D}"/>
              </a:ext>
            </a:extLst>
          </p:cNvPr>
          <p:cNvSpPr txBox="1"/>
          <p:nvPr/>
        </p:nvSpPr>
        <p:spPr>
          <a:xfrm rot="21350823">
            <a:off x="1097447" y="2818188"/>
            <a:ext cx="4940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Programmers know the approach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well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4306A-D610-0EF6-8CC1-7FB95BD7DF66}"/>
              </a:ext>
            </a:extLst>
          </p:cNvPr>
          <p:cNvSpPr txBox="1"/>
          <p:nvPr/>
        </p:nvSpPr>
        <p:spPr>
          <a:xfrm rot="579266">
            <a:off x="136782" y="3787277"/>
            <a:ext cx="6273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Spends resources on working with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OS threads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F2A79-02CA-A05C-AB01-212F43B82D6C}"/>
              </a:ext>
            </a:extLst>
          </p:cNvPr>
          <p:cNvSpPr txBox="1"/>
          <p:nvPr/>
        </p:nvSpPr>
        <p:spPr>
          <a:xfrm rot="1226469">
            <a:off x="654724" y="2600749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DB1E0-1C05-B4B4-9641-D6AD94001080}"/>
              </a:ext>
            </a:extLst>
          </p:cNvPr>
          <p:cNvSpPr txBox="1"/>
          <p:nvPr/>
        </p:nvSpPr>
        <p:spPr>
          <a:xfrm rot="20914595">
            <a:off x="865062" y="3988294"/>
            <a:ext cx="595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👎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51EA1-CB32-3036-7EA2-F148A3B7EEA7}"/>
              </a:ext>
            </a:extLst>
          </p:cNvPr>
          <p:cNvSpPr txBox="1"/>
          <p:nvPr/>
        </p:nvSpPr>
        <p:spPr>
          <a:xfrm rot="954574">
            <a:off x="4655022" y="2461831"/>
            <a:ext cx="595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69B92-4C88-B6E7-1110-D06C7FE13DFE}"/>
              </a:ext>
            </a:extLst>
          </p:cNvPr>
          <p:cNvSpPr txBox="1"/>
          <p:nvPr/>
        </p:nvSpPr>
        <p:spPr>
          <a:xfrm rot="21183184">
            <a:off x="4234433" y="3417607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6EBC4-13E8-C9F8-5168-D4B7A66EF14A}"/>
              </a:ext>
            </a:extLst>
          </p:cNvPr>
          <p:cNvSpPr txBox="1"/>
          <p:nvPr/>
        </p:nvSpPr>
        <p:spPr>
          <a:xfrm rot="21030875">
            <a:off x="147669" y="4788761"/>
            <a:ext cx="6273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Utilizes more computing resources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136A5-DF63-0FD7-B1EC-F498E62F864B}"/>
              </a:ext>
            </a:extLst>
          </p:cNvPr>
          <p:cNvSpPr txBox="1"/>
          <p:nvPr/>
        </p:nvSpPr>
        <p:spPr>
          <a:xfrm rot="986308">
            <a:off x="931716" y="4777548"/>
            <a:ext cx="595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👎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E36B7-743D-9AAA-ABEF-80F2A50BDD49}"/>
              </a:ext>
            </a:extLst>
          </p:cNvPr>
          <p:cNvSpPr txBox="1"/>
          <p:nvPr/>
        </p:nvSpPr>
        <p:spPr>
          <a:xfrm>
            <a:off x="4379582" y="5010098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905653-81F4-F7EC-32E8-5D1B9A5DFCD7}"/>
              </a:ext>
            </a:extLst>
          </p:cNvPr>
          <p:cNvSpPr txBox="1"/>
          <p:nvPr/>
        </p:nvSpPr>
        <p:spPr>
          <a:xfrm rot="314207">
            <a:off x="158555" y="5757591"/>
            <a:ext cx="6273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Easy to debug and profile</a:t>
            </a:r>
            <a:endParaRPr lang="en-US" sz="2800" dirty="0">
              <a:highlight>
                <a:srgbClr val="C0C0C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83610-F541-F8BB-837A-500F97A36C32}"/>
              </a:ext>
            </a:extLst>
          </p:cNvPr>
          <p:cNvSpPr txBox="1"/>
          <p:nvPr/>
        </p:nvSpPr>
        <p:spPr>
          <a:xfrm rot="286790">
            <a:off x="1001128" y="5746825"/>
            <a:ext cx="595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6C89F5-475D-C4E0-95CF-6DFBEEDD0F07}"/>
              </a:ext>
            </a:extLst>
          </p:cNvPr>
          <p:cNvSpPr txBox="1"/>
          <p:nvPr/>
        </p:nvSpPr>
        <p:spPr>
          <a:xfrm rot="20808127">
            <a:off x="3720060" y="5387304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</a:rPr>
              <a:t>👎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899082-22D9-35B3-DF37-A9F43AFF4CA6}"/>
              </a:ext>
            </a:extLst>
          </p:cNvPr>
          <p:cNvCxnSpPr>
            <a:cxnSpLocks/>
          </p:cNvCxnSpPr>
          <p:nvPr/>
        </p:nvCxnSpPr>
        <p:spPr>
          <a:xfrm>
            <a:off x="384431" y="3615291"/>
            <a:ext cx="59445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D056EF-C1E7-0054-CE6B-04D091A7FB02}"/>
              </a:ext>
            </a:extLst>
          </p:cNvPr>
          <p:cNvCxnSpPr>
            <a:cxnSpLocks/>
          </p:cNvCxnSpPr>
          <p:nvPr/>
        </p:nvCxnSpPr>
        <p:spPr>
          <a:xfrm>
            <a:off x="384431" y="4627662"/>
            <a:ext cx="59445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51FB9C-B97B-9443-D84E-9AF025CF0D7E}"/>
              </a:ext>
            </a:extLst>
          </p:cNvPr>
          <p:cNvCxnSpPr>
            <a:cxnSpLocks/>
          </p:cNvCxnSpPr>
          <p:nvPr/>
        </p:nvCxnSpPr>
        <p:spPr>
          <a:xfrm>
            <a:off x="384431" y="5607376"/>
            <a:ext cx="59445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7C5BA0-BC91-BE59-5E5C-A6A562222DF2}"/>
              </a:ext>
            </a:extLst>
          </p:cNvPr>
          <p:cNvSpPr txBox="1"/>
          <p:nvPr/>
        </p:nvSpPr>
        <p:spPr>
          <a:xfrm rot="2185329">
            <a:off x="10641877" y="613506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2FE76E-3BB3-D360-E66F-E1A4A43C762F}"/>
              </a:ext>
            </a:extLst>
          </p:cNvPr>
          <p:cNvSpPr txBox="1"/>
          <p:nvPr/>
        </p:nvSpPr>
        <p:spPr>
          <a:xfrm rot="1191181">
            <a:off x="10005155" y="1019718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DC7E45-2934-A887-471B-92C98AB3013F}"/>
              </a:ext>
            </a:extLst>
          </p:cNvPr>
          <p:cNvSpPr txBox="1"/>
          <p:nvPr/>
        </p:nvSpPr>
        <p:spPr>
          <a:xfrm rot="21183184">
            <a:off x="9592079" y="217099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69C8F1-671F-0445-DE76-7186FD8D57BC}"/>
              </a:ext>
            </a:extLst>
          </p:cNvPr>
          <p:cNvSpPr txBox="1"/>
          <p:nvPr/>
        </p:nvSpPr>
        <p:spPr>
          <a:xfrm rot="1700244">
            <a:off x="10073490" y="-120943"/>
            <a:ext cx="430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👍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519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4" grpId="0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CC19FD-9F3C-38D1-1844-3BA251AF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0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6B4DC4-3AB9-D2DD-FA16-1F0B4B02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29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78F98-6250-FAE6-9FAE-09B0FA9F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058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F31543-77A5-7D41-FAE4-0B850E4F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87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263CE-CEFD-9E4A-54DF-3020B7CE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16" y="5189575"/>
            <a:ext cx="1950938" cy="10395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A2166B-C259-0F57-BD0C-FB5A75F1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347" y="197638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3F99BA-F4EE-7C51-05DD-A6E03CA7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297" y="1581249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0A4979-F776-7AF2-1131-1ABE2719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12" y="1195411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760009-53BE-02A0-A03E-120030BB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61" y="1129724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47FDBB-0F5D-542B-4BEA-C316F05D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448" y="857230"/>
            <a:ext cx="892629" cy="790263"/>
          </a:xfrm>
          <a:prstGeom prst="rect">
            <a:avLst/>
          </a:prstGeom>
          <a:effectLst>
            <a:glow rad="101600">
              <a:schemeClr val="bg1">
                <a:lumMod val="95000"/>
                <a:alpha val="6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8FAD8C-0C52-5E69-C97A-BBAB91CB0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038" y="292360"/>
            <a:ext cx="2869249" cy="27102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B03834-3F90-0884-3380-A3100E345189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0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36276 0.325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76 0.3257 L 0.19076 0.3187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6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76 0.31875 L -0.17435 0.3187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35 0.31875 L -0.36276 0.325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76 0.3257 L 0.19076 0.3187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76 0.31875 L 0.38932 0.3224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F9F-A580-BC22-C2CD-9FBA5FDD50E5}"/>
              </a:ext>
            </a:extLst>
          </p:cNvPr>
          <p:cNvCxnSpPr>
            <a:cxnSpLocks/>
          </p:cNvCxnSpPr>
          <p:nvPr/>
        </p:nvCxnSpPr>
        <p:spPr>
          <a:xfrm>
            <a:off x="76199" y="4343400"/>
            <a:ext cx="11898087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38C701-69F6-1E4A-DF80-73550753CB2F}"/>
              </a:ext>
            </a:extLst>
          </p:cNvPr>
          <p:cNvSpPr txBox="1"/>
          <p:nvPr/>
        </p:nvSpPr>
        <p:spPr>
          <a:xfrm>
            <a:off x="76199" y="4579710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OS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6FD1E-D6B9-11EB-B5EF-194FA170C7A0}"/>
              </a:ext>
            </a:extLst>
          </p:cNvPr>
          <p:cNvSpPr txBox="1"/>
          <p:nvPr/>
        </p:nvSpPr>
        <p:spPr>
          <a:xfrm>
            <a:off x="87088" y="3654424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Virtual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6187-697A-36DC-FE8A-4A0ED89CF134}"/>
              </a:ext>
            </a:extLst>
          </p:cNvPr>
          <p:cNvSpPr txBox="1"/>
          <p:nvPr/>
        </p:nvSpPr>
        <p:spPr>
          <a:xfrm>
            <a:off x="3952402" y="508569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75782-45E1-499D-E4A4-D2DE28A4E2AB}"/>
              </a:ext>
            </a:extLst>
          </p:cNvPr>
          <p:cNvSpPr txBox="1"/>
          <p:nvPr/>
        </p:nvSpPr>
        <p:spPr>
          <a:xfrm>
            <a:off x="5818415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29116-CDDA-7FDE-5A28-D4FFCF752CB2}"/>
              </a:ext>
            </a:extLst>
          </p:cNvPr>
          <p:cNvSpPr txBox="1"/>
          <p:nvPr/>
        </p:nvSpPr>
        <p:spPr>
          <a:xfrm>
            <a:off x="7726581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DD3F6-6C2B-C48B-CAD0-207A5034D6AA}"/>
              </a:ext>
            </a:extLst>
          </p:cNvPr>
          <p:cNvSpPr txBox="1"/>
          <p:nvPr/>
        </p:nvSpPr>
        <p:spPr>
          <a:xfrm>
            <a:off x="3961067" y="266846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0B866F-E8D1-9F84-340B-E84473F349BA}"/>
              </a:ext>
            </a:extLst>
          </p:cNvPr>
          <p:cNvSpPr txBox="1"/>
          <p:nvPr/>
        </p:nvSpPr>
        <p:spPr>
          <a:xfrm>
            <a:off x="5827080" y="271652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18432-223A-0C6A-0182-2724E10D1060}"/>
              </a:ext>
            </a:extLst>
          </p:cNvPr>
          <p:cNvSpPr txBox="1"/>
          <p:nvPr/>
        </p:nvSpPr>
        <p:spPr>
          <a:xfrm>
            <a:off x="7735246" y="271652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FDF1DC-8C30-2B1A-C8E1-2ED6211FF092}"/>
              </a:ext>
            </a:extLst>
          </p:cNvPr>
          <p:cNvSpPr txBox="1"/>
          <p:nvPr/>
        </p:nvSpPr>
        <p:spPr>
          <a:xfrm>
            <a:off x="6565002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4E46F2-CA5C-2994-DEB7-57DE6FAF39DE}"/>
              </a:ext>
            </a:extLst>
          </p:cNvPr>
          <p:cNvSpPr txBox="1"/>
          <p:nvPr/>
        </p:nvSpPr>
        <p:spPr>
          <a:xfrm>
            <a:off x="8431015" y="128600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DC119-2891-4711-C012-0254EE10CEB8}"/>
              </a:ext>
            </a:extLst>
          </p:cNvPr>
          <p:cNvSpPr txBox="1"/>
          <p:nvPr/>
        </p:nvSpPr>
        <p:spPr>
          <a:xfrm>
            <a:off x="10339181" y="128600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C4949F-21F1-A177-0652-C78181A1CBD7}"/>
              </a:ext>
            </a:extLst>
          </p:cNvPr>
          <p:cNvSpPr txBox="1"/>
          <p:nvPr/>
        </p:nvSpPr>
        <p:spPr>
          <a:xfrm>
            <a:off x="1290877" y="118989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BCC51-E41B-76CE-BE13-30AD989B1DD0}"/>
              </a:ext>
            </a:extLst>
          </p:cNvPr>
          <p:cNvSpPr txBox="1"/>
          <p:nvPr/>
        </p:nvSpPr>
        <p:spPr>
          <a:xfrm>
            <a:off x="3156890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6529AB-A2ED-AB1F-937D-DB9B31F0B5A7}"/>
              </a:ext>
            </a:extLst>
          </p:cNvPr>
          <p:cNvSpPr txBox="1"/>
          <p:nvPr/>
        </p:nvSpPr>
        <p:spPr>
          <a:xfrm>
            <a:off x="5065056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B28C80-0EBE-BC3C-E1A4-75D3B24C71BF}"/>
              </a:ext>
            </a:extLst>
          </p:cNvPr>
          <p:cNvSpPr/>
          <p:nvPr/>
        </p:nvSpPr>
        <p:spPr>
          <a:xfrm>
            <a:off x="2712136" y="1676398"/>
            <a:ext cx="1440805" cy="3396343"/>
          </a:xfrm>
          <a:custGeom>
            <a:avLst/>
            <a:gdLst>
              <a:gd name="connsiteX0" fmla="*/ 1119637 w 1119637"/>
              <a:gd name="connsiteY0" fmla="*/ 3396343 h 3396343"/>
              <a:gd name="connsiteX1" fmla="*/ 20180 w 1119637"/>
              <a:gd name="connsiteY1" fmla="*/ 1121229 h 3396343"/>
              <a:gd name="connsiteX2" fmla="*/ 379409 w 1119637"/>
              <a:gd name="connsiteY2" fmla="*/ 0 h 3396343"/>
              <a:gd name="connsiteX3" fmla="*/ 379409 w 1119637"/>
              <a:gd name="connsiteY3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37" h="3396343">
                <a:moveTo>
                  <a:pt x="1119637" y="3396343"/>
                </a:moveTo>
                <a:cubicBezTo>
                  <a:pt x="631594" y="2541814"/>
                  <a:pt x="143551" y="1687286"/>
                  <a:pt x="20180" y="1121229"/>
                </a:cubicBezTo>
                <a:cubicBezTo>
                  <a:pt x="-103191" y="555172"/>
                  <a:pt x="379409" y="0"/>
                  <a:pt x="379409" y="0"/>
                </a:cubicBezTo>
                <a:lnTo>
                  <a:pt x="379409" y="0"/>
                </a:lnTo>
              </a:path>
            </a:pathLst>
          </a:custGeom>
          <a:noFill/>
          <a:ln w="63500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B9F6AE4-F3DB-ADB2-8CA1-42153BCDCFB7}"/>
              </a:ext>
            </a:extLst>
          </p:cNvPr>
          <p:cNvSpPr/>
          <p:nvPr/>
        </p:nvSpPr>
        <p:spPr>
          <a:xfrm>
            <a:off x="6226629" y="1785257"/>
            <a:ext cx="2231571" cy="3385457"/>
          </a:xfrm>
          <a:custGeom>
            <a:avLst/>
            <a:gdLst>
              <a:gd name="connsiteX0" fmla="*/ 0 w 2231571"/>
              <a:gd name="connsiteY0" fmla="*/ 3385457 h 3385457"/>
              <a:gd name="connsiteX1" fmla="*/ 1045028 w 2231571"/>
              <a:gd name="connsiteY1" fmla="*/ 794657 h 3385457"/>
              <a:gd name="connsiteX2" fmla="*/ 2231571 w 2231571"/>
              <a:gd name="connsiteY2" fmla="*/ 0 h 3385457"/>
              <a:gd name="connsiteX3" fmla="*/ 2231571 w 2231571"/>
              <a:gd name="connsiteY3" fmla="*/ 0 h 338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571" h="3385457">
                <a:moveTo>
                  <a:pt x="0" y="3385457"/>
                </a:moveTo>
                <a:cubicBezTo>
                  <a:pt x="336550" y="2372178"/>
                  <a:pt x="673100" y="1358900"/>
                  <a:pt x="1045028" y="794657"/>
                </a:cubicBezTo>
                <a:cubicBezTo>
                  <a:pt x="1416957" y="230414"/>
                  <a:pt x="2231571" y="0"/>
                  <a:pt x="2231571" y="0"/>
                </a:cubicBezTo>
                <a:lnTo>
                  <a:pt x="2231571" y="0"/>
                </a:lnTo>
              </a:path>
            </a:pathLst>
          </a:custGeom>
          <a:noFill/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F761B5-5BEB-50C3-87B3-7D9053526005}"/>
              </a:ext>
            </a:extLst>
          </p:cNvPr>
          <p:cNvSpPr/>
          <p:nvPr/>
        </p:nvSpPr>
        <p:spPr>
          <a:xfrm>
            <a:off x="8120743" y="3145971"/>
            <a:ext cx="1678257" cy="2024743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FF650-BD02-44C2-998E-B6F85754E21C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4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F9F-A580-BC22-C2CD-9FBA5FDD50E5}"/>
              </a:ext>
            </a:extLst>
          </p:cNvPr>
          <p:cNvCxnSpPr>
            <a:cxnSpLocks/>
          </p:cNvCxnSpPr>
          <p:nvPr/>
        </p:nvCxnSpPr>
        <p:spPr>
          <a:xfrm>
            <a:off x="76199" y="4343400"/>
            <a:ext cx="11898087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38C701-69F6-1E4A-DF80-73550753CB2F}"/>
              </a:ext>
            </a:extLst>
          </p:cNvPr>
          <p:cNvSpPr txBox="1"/>
          <p:nvPr/>
        </p:nvSpPr>
        <p:spPr>
          <a:xfrm>
            <a:off x="76199" y="4579710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OS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6FD1E-D6B9-11EB-B5EF-194FA170C7A0}"/>
              </a:ext>
            </a:extLst>
          </p:cNvPr>
          <p:cNvSpPr txBox="1"/>
          <p:nvPr/>
        </p:nvSpPr>
        <p:spPr>
          <a:xfrm>
            <a:off x="87088" y="3654424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Virtual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6187-697A-36DC-FE8A-4A0ED89CF134}"/>
              </a:ext>
            </a:extLst>
          </p:cNvPr>
          <p:cNvSpPr txBox="1"/>
          <p:nvPr/>
        </p:nvSpPr>
        <p:spPr>
          <a:xfrm>
            <a:off x="3952402" y="508569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75782-45E1-499D-E4A4-D2DE28A4E2AB}"/>
              </a:ext>
            </a:extLst>
          </p:cNvPr>
          <p:cNvSpPr txBox="1"/>
          <p:nvPr/>
        </p:nvSpPr>
        <p:spPr>
          <a:xfrm>
            <a:off x="5818415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29116-CDDA-7FDE-5A28-D4FFCF752CB2}"/>
              </a:ext>
            </a:extLst>
          </p:cNvPr>
          <p:cNvSpPr txBox="1"/>
          <p:nvPr/>
        </p:nvSpPr>
        <p:spPr>
          <a:xfrm>
            <a:off x="7726581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DD3F6-6C2B-C48B-CAD0-207A5034D6AA}"/>
              </a:ext>
            </a:extLst>
          </p:cNvPr>
          <p:cNvSpPr txBox="1"/>
          <p:nvPr/>
        </p:nvSpPr>
        <p:spPr>
          <a:xfrm>
            <a:off x="4089896" y="125285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0B866F-E8D1-9F84-340B-E84473F349BA}"/>
              </a:ext>
            </a:extLst>
          </p:cNvPr>
          <p:cNvSpPr txBox="1"/>
          <p:nvPr/>
        </p:nvSpPr>
        <p:spPr>
          <a:xfrm>
            <a:off x="2231367" y="123071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18432-223A-0C6A-0182-2724E10D1060}"/>
              </a:ext>
            </a:extLst>
          </p:cNvPr>
          <p:cNvSpPr txBox="1"/>
          <p:nvPr/>
        </p:nvSpPr>
        <p:spPr>
          <a:xfrm>
            <a:off x="6940116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FDF1DC-8C30-2B1A-C8E1-2ED6211FF092}"/>
              </a:ext>
            </a:extLst>
          </p:cNvPr>
          <p:cNvSpPr txBox="1"/>
          <p:nvPr/>
        </p:nvSpPr>
        <p:spPr>
          <a:xfrm>
            <a:off x="6010337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4E46F2-CA5C-2994-DEB7-57DE6FAF39DE}"/>
              </a:ext>
            </a:extLst>
          </p:cNvPr>
          <p:cNvSpPr txBox="1"/>
          <p:nvPr/>
        </p:nvSpPr>
        <p:spPr>
          <a:xfrm>
            <a:off x="7869925" y="125285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0DC119-2891-4711-C012-0254EE10CEB8}"/>
              </a:ext>
            </a:extLst>
          </p:cNvPr>
          <p:cNvSpPr txBox="1"/>
          <p:nvPr/>
        </p:nvSpPr>
        <p:spPr>
          <a:xfrm>
            <a:off x="8838930" y="125285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C4949F-21F1-A177-0652-C78181A1CBD7}"/>
              </a:ext>
            </a:extLst>
          </p:cNvPr>
          <p:cNvSpPr txBox="1"/>
          <p:nvPr/>
        </p:nvSpPr>
        <p:spPr>
          <a:xfrm>
            <a:off x="1301113" y="123912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BCC51-E41B-76CE-BE13-30AD989B1DD0}"/>
              </a:ext>
            </a:extLst>
          </p:cNvPr>
          <p:cNvSpPr txBox="1"/>
          <p:nvPr/>
        </p:nvSpPr>
        <p:spPr>
          <a:xfrm>
            <a:off x="3156890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6529AB-A2ED-AB1F-937D-DB9B31F0B5A7}"/>
              </a:ext>
            </a:extLst>
          </p:cNvPr>
          <p:cNvSpPr txBox="1"/>
          <p:nvPr/>
        </p:nvSpPr>
        <p:spPr>
          <a:xfrm>
            <a:off x="5065056" y="1237950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B28C80-0EBE-BC3C-E1A4-75D3B24C71BF}"/>
              </a:ext>
            </a:extLst>
          </p:cNvPr>
          <p:cNvSpPr/>
          <p:nvPr/>
        </p:nvSpPr>
        <p:spPr>
          <a:xfrm>
            <a:off x="2712136" y="3429000"/>
            <a:ext cx="1440805" cy="1643741"/>
          </a:xfrm>
          <a:custGeom>
            <a:avLst/>
            <a:gdLst>
              <a:gd name="connsiteX0" fmla="*/ 1119637 w 1119637"/>
              <a:gd name="connsiteY0" fmla="*/ 3396343 h 3396343"/>
              <a:gd name="connsiteX1" fmla="*/ 20180 w 1119637"/>
              <a:gd name="connsiteY1" fmla="*/ 1121229 h 3396343"/>
              <a:gd name="connsiteX2" fmla="*/ 379409 w 1119637"/>
              <a:gd name="connsiteY2" fmla="*/ 0 h 3396343"/>
              <a:gd name="connsiteX3" fmla="*/ 379409 w 1119637"/>
              <a:gd name="connsiteY3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37" h="3396343">
                <a:moveTo>
                  <a:pt x="1119637" y="3396343"/>
                </a:moveTo>
                <a:cubicBezTo>
                  <a:pt x="631594" y="2541814"/>
                  <a:pt x="143551" y="1687286"/>
                  <a:pt x="20180" y="1121229"/>
                </a:cubicBezTo>
                <a:cubicBezTo>
                  <a:pt x="-103191" y="555172"/>
                  <a:pt x="379409" y="0"/>
                  <a:pt x="379409" y="0"/>
                </a:cubicBezTo>
                <a:lnTo>
                  <a:pt x="379409" y="0"/>
                </a:lnTo>
              </a:path>
            </a:pathLst>
          </a:custGeom>
          <a:noFill/>
          <a:ln w="63500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B9F6AE4-F3DB-ADB2-8CA1-42153BCDCFB7}"/>
              </a:ext>
            </a:extLst>
          </p:cNvPr>
          <p:cNvSpPr/>
          <p:nvPr/>
        </p:nvSpPr>
        <p:spPr>
          <a:xfrm>
            <a:off x="6226629" y="3429000"/>
            <a:ext cx="45719" cy="1741714"/>
          </a:xfrm>
          <a:custGeom>
            <a:avLst/>
            <a:gdLst>
              <a:gd name="connsiteX0" fmla="*/ 0 w 2231571"/>
              <a:gd name="connsiteY0" fmla="*/ 3385457 h 3385457"/>
              <a:gd name="connsiteX1" fmla="*/ 1045028 w 2231571"/>
              <a:gd name="connsiteY1" fmla="*/ 794657 h 3385457"/>
              <a:gd name="connsiteX2" fmla="*/ 2231571 w 2231571"/>
              <a:gd name="connsiteY2" fmla="*/ 0 h 3385457"/>
              <a:gd name="connsiteX3" fmla="*/ 2231571 w 2231571"/>
              <a:gd name="connsiteY3" fmla="*/ 0 h 338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571" h="3385457">
                <a:moveTo>
                  <a:pt x="0" y="3385457"/>
                </a:moveTo>
                <a:cubicBezTo>
                  <a:pt x="336550" y="2372178"/>
                  <a:pt x="673100" y="1358900"/>
                  <a:pt x="1045028" y="794657"/>
                </a:cubicBezTo>
                <a:cubicBezTo>
                  <a:pt x="1416957" y="230414"/>
                  <a:pt x="2231571" y="0"/>
                  <a:pt x="2231571" y="0"/>
                </a:cubicBezTo>
                <a:lnTo>
                  <a:pt x="2231571" y="0"/>
                </a:lnTo>
              </a:path>
            </a:pathLst>
          </a:custGeom>
          <a:noFill/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F761B5-5BEB-50C3-87B3-7D9053526005}"/>
              </a:ext>
            </a:extLst>
          </p:cNvPr>
          <p:cNvSpPr/>
          <p:nvPr/>
        </p:nvSpPr>
        <p:spPr>
          <a:xfrm>
            <a:off x="8120743" y="3429000"/>
            <a:ext cx="1678257" cy="1741714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FF650-BD02-44C2-998E-B6F85754E21C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C2B32-BF21-D7F4-9798-4E1C883F2199}"/>
              </a:ext>
            </a:extLst>
          </p:cNvPr>
          <p:cNvSpPr txBox="1"/>
          <p:nvPr/>
        </p:nvSpPr>
        <p:spPr>
          <a:xfrm>
            <a:off x="3173522" y="2707814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CC05A-8121-BD7A-9404-7EE6A3C3F159}"/>
              </a:ext>
            </a:extLst>
          </p:cNvPr>
          <p:cNvSpPr txBox="1"/>
          <p:nvPr/>
        </p:nvSpPr>
        <p:spPr>
          <a:xfrm>
            <a:off x="5971111" y="259800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B15F9-0DD4-CCA1-8396-A51A653A8426}"/>
              </a:ext>
            </a:extLst>
          </p:cNvPr>
          <p:cNvSpPr txBox="1"/>
          <p:nvPr/>
        </p:nvSpPr>
        <p:spPr>
          <a:xfrm>
            <a:off x="7736871" y="276178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4E938B-7A40-09B1-B8EC-C8E487E8BA82}"/>
              </a:ext>
            </a:extLst>
          </p:cNvPr>
          <p:cNvCxnSpPr/>
          <p:nvPr/>
        </p:nvCxnSpPr>
        <p:spPr>
          <a:xfrm>
            <a:off x="1034143" y="1088571"/>
            <a:ext cx="904602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8738D-B0F8-7493-DFF4-E95DA73720EA}"/>
              </a:ext>
            </a:extLst>
          </p:cNvPr>
          <p:cNvCxnSpPr/>
          <p:nvPr/>
        </p:nvCxnSpPr>
        <p:spPr>
          <a:xfrm>
            <a:off x="1077687" y="2242457"/>
            <a:ext cx="904602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9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486 L -0.60456 -0.2219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34" y="-1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54167E-6 2.96296E-6 L -0.08684 0.2145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1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030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030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2C576A-7A14-F64B-CA99-C3F93AEEC203}"/>
              </a:ext>
            </a:extLst>
          </p:cNvPr>
          <p:cNvGrpSpPr/>
          <p:nvPr/>
        </p:nvGrpSpPr>
        <p:grpSpPr>
          <a:xfrm>
            <a:off x="165936" y="1797773"/>
            <a:ext cx="6203782" cy="1859827"/>
            <a:chOff x="167989" y="1875476"/>
            <a:chExt cx="6203782" cy="20153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9F8C99-202A-A5B0-C42F-6987CA698666}"/>
                </a:ext>
              </a:extLst>
            </p:cNvPr>
            <p:cNvSpPr txBox="1"/>
            <p:nvPr/>
          </p:nvSpPr>
          <p:spPr>
            <a:xfrm>
              <a:off x="167989" y="2567403"/>
              <a:ext cx="6203782" cy="132343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endPara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4C7752-8B26-396B-4C57-B11E14A3288E}"/>
                </a:ext>
              </a:extLst>
            </p:cNvPr>
            <p:cNvSpPr txBox="1"/>
            <p:nvPr/>
          </p:nvSpPr>
          <p:spPr>
            <a:xfrm>
              <a:off x="167989" y="1875476"/>
              <a:ext cx="6203782" cy="70788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Light Condensed" panose="020B0502040204020203" pitchFamily="34" charset="0"/>
                </a:rPr>
                <a:t>🎭 </a:t>
              </a:r>
              <a:r>
                <a:rPr lang="en-US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Light Condensed" panose="020B0502040204020203" pitchFamily="34" charset="0"/>
                </a:rPr>
                <a:t>Department manager, dev. lead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EB47C7-48AD-A41D-5A3B-E3C18827961E}"/>
              </a:ext>
            </a:extLst>
          </p:cNvPr>
          <p:cNvSpPr txBox="1"/>
          <p:nvPr/>
        </p:nvSpPr>
        <p:spPr>
          <a:xfrm>
            <a:off x="168021" y="3657600"/>
            <a:ext cx="3273794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👨‍💻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In IT &gt; 16 years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B3A538-6A65-6897-3E9D-404544BE5C5B}"/>
              </a:ext>
            </a:extLst>
          </p:cNvPr>
          <p:cNvSpPr txBox="1"/>
          <p:nvPr/>
        </p:nvSpPr>
        <p:spPr>
          <a:xfrm>
            <a:off x="165936" y="4349527"/>
            <a:ext cx="4192003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☕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With Java &gt; 10 years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8C3E31-E88A-E9E0-1D2A-E2CF703B4993}"/>
              </a:ext>
            </a:extLst>
          </p:cNvPr>
          <p:cNvSpPr txBox="1"/>
          <p:nvPr/>
        </p:nvSpPr>
        <p:spPr>
          <a:xfrm>
            <a:off x="165937" y="5057413"/>
            <a:ext cx="4932232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🤖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Crazy developer (hobby)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92D8F5-0CE6-4AA2-1900-D933436CAFD8}"/>
              </a:ext>
            </a:extLst>
          </p:cNvPr>
          <p:cNvSpPr txBox="1"/>
          <p:nvPr/>
        </p:nvSpPr>
        <p:spPr>
          <a:xfrm>
            <a:off x="165936" y="5765299"/>
            <a:ext cx="2330546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🎤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Speaker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CAD73F-9219-4499-1BE4-6941B1C0D6EE}"/>
              </a:ext>
            </a:extLst>
          </p:cNvPr>
          <p:cNvSpPr/>
          <p:nvPr/>
        </p:nvSpPr>
        <p:spPr>
          <a:xfrm>
            <a:off x="73000" y="113253"/>
            <a:ext cx="9409668" cy="1341813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About me: </a:t>
            </a:r>
            <a:r>
              <a:rPr lang="en-US" sz="8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Ischenko Nikolai</a:t>
            </a:r>
            <a:endParaRPr lang="ru-RU" sz="8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3B05C69-E5C6-D224-BBC4-858080F0BD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  <a:biLevel thresh="75000"/>
          </a:blip>
          <a:stretch>
            <a:fillRect/>
          </a:stretch>
        </p:blipFill>
        <p:spPr>
          <a:xfrm>
            <a:off x="1085096" y="2604260"/>
            <a:ext cx="2427063" cy="891984"/>
          </a:xfrm>
          <a:prstGeom prst="rect">
            <a:avLst/>
          </a:prstGeom>
          <a:effectLst/>
        </p:spPr>
      </p:pic>
      <p:pic>
        <p:nvPicPr>
          <p:cNvPr id="1026" name="Picture 2" descr="Иcсофт Солюшенз">
            <a:extLst>
              <a:ext uri="{FF2B5EF4-FFF2-40B4-BE49-F238E27FC236}">
                <a16:creationId xmlns:a16="http://schemas.microsoft.com/office/drawing/2014/main" id="{F3F6A21A-D44E-0D44-0CF7-A74E6FA3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4000"/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71" y="2489700"/>
            <a:ext cx="2216217" cy="107608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820B39-5A10-99C1-BCE6-D957A2F4BDBB}"/>
              </a:ext>
            </a:extLst>
          </p:cNvPr>
          <p:cNvGrpSpPr/>
          <p:nvPr/>
        </p:nvGrpSpPr>
        <p:grpSpPr>
          <a:xfrm>
            <a:off x="6395333" y="480006"/>
            <a:ext cx="7089070" cy="6776339"/>
            <a:chOff x="6395333" y="480006"/>
            <a:chExt cx="7089070" cy="67763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F06F05-091E-F629-8BA2-E4E9AF62F935}"/>
                </a:ext>
              </a:extLst>
            </p:cNvPr>
            <p:cNvGrpSpPr/>
            <p:nvPr/>
          </p:nvGrpSpPr>
          <p:grpSpPr>
            <a:xfrm>
              <a:off x="6395333" y="480006"/>
              <a:ext cx="7089070" cy="6776339"/>
              <a:chOff x="6395333" y="480006"/>
              <a:chExt cx="7089070" cy="677633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44C532B-EC0B-FB2A-01B3-80D5566085F7}"/>
                  </a:ext>
                </a:extLst>
              </p:cNvPr>
              <p:cNvGrpSpPr/>
              <p:nvPr/>
            </p:nvGrpSpPr>
            <p:grpSpPr>
              <a:xfrm>
                <a:off x="6395333" y="1116641"/>
                <a:ext cx="7089070" cy="6139704"/>
                <a:chOff x="8263795" y="1184374"/>
                <a:chExt cx="7089070" cy="6139704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2B8758AC-BE51-725B-5EBB-51CD7ADEE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1069533">
                  <a:off x="8263795" y="1184374"/>
                  <a:ext cx="7089070" cy="6139704"/>
                </a:xfrm>
                <a:prstGeom prst="rect">
                  <a:avLst/>
                </a:prstGeom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2000" endA="300" endPos="35000" dir="5400000" sy="-100000" algn="bl" rotWithShape="0"/>
                  <a:softEdge rad="31750"/>
                </a:effectLst>
              </p:spPr>
            </p:pic>
            <p:sp>
              <p:nvSpPr>
                <p:cNvPr id="2" name="Freeform: Shape 1">
                  <a:extLst>
                    <a:ext uri="{FF2B5EF4-FFF2-40B4-BE49-F238E27FC236}">
                      <a16:creationId xmlns:a16="http://schemas.microsoft.com/office/drawing/2014/main" id="{D994524D-97DC-17AD-BD56-8984CCD88DB8}"/>
                    </a:ext>
                  </a:extLst>
                </p:cNvPr>
                <p:cNvSpPr/>
                <p:nvPr/>
              </p:nvSpPr>
              <p:spPr>
                <a:xfrm rot="20648864">
                  <a:off x="10466593" y="2001295"/>
                  <a:ext cx="1476020" cy="2804777"/>
                </a:xfrm>
                <a:custGeom>
                  <a:avLst/>
                  <a:gdLst>
                    <a:gd name="connsiteX0" fmla="*/ 0 w 1476020"/>
                    <a:gd name="connsiteY0" fmla="*/ 234606 h 2804777"/>
                    <a:gd name="connsiteX1" fmla="*/ 1469985 w 1476020"/>
                    <a:gd name="connsiteY1" fmla="*/ 234606 h 2804777"/>
                    <a:gd name="connsiteX2" fmla="*/ 520861 w 1476020"/>
                    <a:gd name="connsiteY2" fmla="*/ 2672729 h 2804777"/>
                    <a:gd name="connsiteX3" fmla="*/ 509286 w 1476020"/>
                    <a:gd name="connsiteY3" fmla="*/ 2068075 h 2804777"/>
                    <a:gd name="connsiteX4" fmla="*/ 462988 w 1476020"/>
                    <a:gd name="connsiteY4" fmla="*/ 2789759 h 2804777"/>
                    <a:gd name="connsiteX5" fmla="*/ 1273215 w 1476020"/>
                    <a:gd name="connsiteY5" fmla="*/ 2555699 h 2804777"/>
                    <a:gd name="connsiteX6" fmla="*/ 1226917 w 1476020"/>
                    <a:gd name="connsiteY6" fmla="*/ 2536194 h 2804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6020" h="2804777" fill="none" extrusionOk="0">
                      <a:moveTo>
                        <a:pt x="0" y="234606"/>
                      </a:moveTo>
                      <a:cubicBezTo>
                        <a:pt x="682447" y="-55737"/>
                        <a:pt x="1352439" y="-129032"/>
                        <a:pt x="1469985" y="234606"/>
                      </a:cubicBezTo>
                      <a:cubicBezTo>
                        <a:pt x="1626327" y="679887"/>
                        <a:pt x="752548" y="2384358"/>
                        <a:pt x="520861" y="2672729"/>
                      </a:cubicBezTo>
                      <a:cubicBezTo>
                        <a:pt x="357850" y="2977839"/>
                        <a:pt x="521301" y="2050507"/>
                        <a:pt x="509286" y="2068075"/>
                      </a:cubicBezTo>
                      <a:cubicBezTo>
                        <a:pt x="515861" y="2111728"/>
                        <a:pt x="339325" y="2746372"/>
                        <a:pt x="462988" y="2789759"/>
                      </a:cubicBezTo>
                      <a:cubicBezTo>
                        <a:pt x="600553" y="2886807"/>
                        <a:pt x="1160436" y="2615771"/>
                        <a:pt x="1273215" y="2555699"/>
                      </a:cubicBezTo>
                      <a:cubicBezTo>
                        <a:pt x="1412380" y="2503069"/>
                        <a:pt x="1317071" y="2509080"/>
                        <a:pt x="1226917" y="2536194"/>
                      </a:cubicBezTo>
                    </a:path>
                    <a:path w="1476020" h="2804777" stroke="0" extrusionOk="0">
                      <a:moveTo>
                        <a:pt x="0" y="234606"/>
                      </a:moveTo>
                      <a:cubicBezTo>
                        <a:pt x="619058" y="-13309"/>
                        <a:pt x="1332659" y="-152787"/>
                        <a:pt x="1469985" y="234606"/>
                      </a:cubicBezTo>
                      <a:cubicBezTo>
                        <a:pt x="1575159" y="644826"/>
                        <a:pt x="583634" y="2370245"/>
                        <a:pt x="520861" y="2672729"/>
                      </a:cubicBezTo>
                      <a:cubicBezTo>
                        <a:pt x="358462" y="2980536"/>
                        <a:pt x="518444" y="2051270"/>
                        <a:pt x="509286" y="2068075"/>
                      </a:cubicBezTo>
                      <a:cubicBezTo>
                        <a:pt x="474924" y="2074058"/>
                        <a:pt x="368693" y="2724268"/>
                        <a:pt x="462988" y="2789759"/>
                      </a:cubicBezTo>
                      <a:cubicBezTo>
                        <a:pt x="604108" y="2872666"/>
                        <a:pt x="1151624" y="2586167"/>
                        <a:pt x="1273215" y="2555699"/>
                      </a:cubicBezTo>
                      <a:cubicBezTo>
                        <a:pt x="1375139" y="2509550"/>
                        <a:pt x="1304034" y="2533941"/>
                        <a:pt x="1226917" y="2536194"/>
                      </a:cubicBezTo>
                    </a:path>
                  </a:pathLst>
                </a:custGeom>
                <a:ln w="76200"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476020"/>
                            <a:gd name="connsiteY0" fmla="*/ 139221 h 1664417"/>
                            <a:gd name="connsiteX1" fmla="*/ 1469985 w 1476020"/>
                            <a:gd name="connsiteY1" fmla="*/ 139221 h 1664417"/>
                            <a:gd name="connsiteX2" fmla="*/ 520861 w 1476020"/>
                            <a:gd name="connsiteY2" fmla="*/ 1586057 h 1664417"/>
                            <a:gd name="connsiteX3" fmla="*/ 509286 w 1476020"/>
                            <a:gd name="connsiteY3" fmla="*/ 1227242 h 1664417"/>
                            <a:gd name="connsiteX4" fmla="*/ 462988 w 1476020"/>
                            <a:gd name="connsiteY4" fmla="*/ 1655505 h 1664417"/>
                            <a:gd name="connsiteX5" fmla="*/ 1273215 w 1476020"/>
                            <a:gd name="connsiteY5" fmla="*/ 1516609 h 1664417"/>
                            <a:gd name="connsiteX6" fmla="*/ 1226917 w 1476020"/>
                            <a:gd name="connsiteY6" fmla="*/ 1505034 h 166441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476020" h="1664417">
                              <a:moveTo>
                                <a:pt x="0" y="139221"/>
                              </a:moveTo>
                              <a:cubicBezTo>
                                <a:pt x="691587" y="18651"/>
                                <a:pt x="1383175" y="-101918"/>
                                <a:pt x="1469985" y="139221"/>
                              </a:cubicBezTo>
                              <a:cubicBezTo>
                                <a:pt x="1556795" y="380360"/>
                                <a:pt x="680978" y="1404720"/>
                                <a:pt x="520861" y="1586057"/>
                              </a:cubicBezTo>
                              <a:cubicBezTo>
                                <a:pt x="360744" y="1767394"/>
                                <a:pt x="518932" y="1215667"/>
                                <a:pt x="509286" y="1227242"/>
                              </a:cubicBezTo>
                              <a:cubicBezTo>
                                <a:pt x="499640" y="1238817"/>
                                <a:pt x="335667" y="1607277"/>
                                <a:pt x="462988" y="1655505"/>
                              </a:cubicBezTo>
                              <a:cubicBezTo>
                                <a:pt x="590310" y="1703733"/>
                                <a:pt x="1145894" y="1541687"/>
                                <a:pt x="1273215" y="1516609"/>
                              </a:cubicBezTo>
                              <a:cubicBezTo>
                                <a:pt x="1400536" y="1491531"/>
                                <a:pt x="1313726" y="1498282"/>
                                <a:pt x="1226917" y="1505034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" name="Thought Bubble: Cloud 5">
                <a:extLst>
                  <a:ext uri="{FF2B5EF4-FFF2-40B4-BE49-F238E27FC236}">
                    <a16:creationId xmlns:a16="http://schemas.microsoft.com/office/drawing/2014/main" id="{9BAE7128-EBA3-CEC8-3A12-DB535A429AFA}"/>
                  </a:ext>
                </a:extLst>
              </p:cNvPr>
              <p:cNvSpPr/>
              <p:nvPr/>
            </p:nvSpPr>
            <p:spPr>
              <a:xfrm>
                <a:off x="9627647" y="480006"/>
                <a:ext cx="1603022" cy="1140178"/>
              </a:xfrm>
              <a:prstGeom prst="cloudCallout">
                <a:avLst>
                  <a:gd name="adj1" fmla="val 53111"/>
                  <a:gd name="adj2" fmla="val 80322"/>
                </a:avLst>
              </a:prstGeom>
              <a:solidFill>
                <a:srgbClr val="FFFF00">
                  <a:alpha val="2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b="1" dirty="0"/>
                  <a:t>17</a:t>
                </a:r>
                <a:endParaRPr lang="en-US" b="1" dirty="0"/>
              </a:p>
            </p:txBody>
          </p:sp>
        </p:grpSp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5DE5B61A-7348-DEA9-7729-B536D3C9EBBD}"/>
                </a:ext>
              </a:extLst>
            </p:cNvPr>
            <p:cNvSpPr/>
            <p:nvPr/>
          </p:nvSpPr>
          <p:spPr>
            <a:xfrm>
              <a:off x="6429453" y="5086415"/>
              <a:ext cx="1477684" cy="1032827"/>
            </a:xfrm>
            <a:prstGeom prst="wedgeEllipseCallout">
              <a:avLst>
                <a:gd name="adj1" fmla="val 95289"/>
                <a:gd name="adj2" fmla="val 22059"/>
              </a:avLst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/>
                <a:t>21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67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F9F-A580-BC22-C2CD-9FBA5FDD50E5}"/>
              </a:ext>
            </a:extLst>
          </p:cNvPr>
          <p:cNvCxnSpPr>
            <a:cxnSpLocks/>
          </p:cNvCxnSpPr>
          <p:nvPr/>
        </p:nvCxnSpPr>
        <p:spPr>
          <a:xfrm>
            <a:off x="76199" y="4343400"/>
            <a:ext cx="11898087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38C701-69F6-1E4A-DF80-73550753CB2F}"/>
              </a:ext>
            </a:extLst>
          </p:cNvPr>
          <p:cNvSpPr txBox="1"/>
          <p:nvPr/>
        </p:nvSpPr>
        <p:spPr>
          <a:xfrm>
            <a:off x="76199" y="4579710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OS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6FD1E-D6B9-11EB-B5EF-194FA170C7A0}"/>
              </a:ext>
            </a:extLst>
          </p:cNvPr>
          <p:cNvSpPr txBox="1"/>
          <p:nvPr/>
        </p:nvSpPr>
        <p:spPr>
          <a:xfrm>
            <a:off x="87088" y="3654424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Virtual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6187-697A-36DC-FE8A-4A0ED89CF134}"/>
              </a:ext>
            </a:extLst>
          </p:cNvPr>
          <p:cNvSpPr txBox="1"/>
          <p:nvPr/>
        </p:nvSpPr>
        <p:spPr>
          <a:xfrm>
            <a:off x="3952402" y="508569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75782-45E1-499D-E4A4-D2DE28A4E2AB}"/>
              </a:ext>
            </a:extLst>
          </p:cNvPr>
          <p:cNvSpPr txBox="1"/>
          <p:nvPr/>
        </p:nvSpPr>
        <p:spPr>
          <a:xfrm>
            <a:off x="5818415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29116-CDDA-7FDE-5A28-D4FFCF752CB2}"/>
              </a:ext>
            </a:extLst>
          </p:cNvPr>
          <p:cNvSpPr txBox="1"/>
          <p:nvPr/>
        </p:nvSpPr>
        <p:spPr>
          <a:xfrm>
            <a:off x="7726581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BCC51-E41B-76CE-BE13-30AD989B1DD0}"/>
              </a:ext>
            </a:extLst>
          </p:cNvPr>
          <p:cNvSpPr txBox="1"/>
          <p:nvPr/>
        </p:nvSpPr>
        <p:spPr>
          <a:xfrm>
            <a:off x="3215163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B28C80-0EBE-BC3C-E1A4-75D3B24C71BF}"/>
              </a:ext>
            </a:extLst>
          </p:cNvPr>
          <p:cNvSpPr/>
          <p:nvPr/>
        </p:nvSpPr>
        <p:spPr>
          <a:xfrm>
            <a:off x="2712136" y="3429000"/>
            <a:ext cx="1440805" cy="1643741"/>
          </a:xfrm>
          <a:custGeom>
            <a:avLst/>
            <a:gdLst>
              <a:gd name="connsiteX0" fmla="*/ 1119637 w 1119637"/>
              <a:gd name="connsiteY0" fmla="*/ 3396343 h 3396343"/>
              <a:gd name="connsiteX1" fmla="*/ 20180 w 1119637"/>
              <a:gd name="connsiteY1" fmla="*/ 1121229 h 3396343"/>
              <a:gd name="connsiteX2" fmla="*/ 379409 w 1119637"/>
              <a:gd name="connsiteY2" fmla="*/ 0 h 3396343"/>
              <a:gd name="connsiteX3" fmla="*/ 379409 w 1119637"/>
              <a:gd name="connsiteY3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37" h="3396343">
                <a:moveTo>
                  <a:pt x="1119637" y="3396343"/>
                </a:moveTo>
                <a:cubicBezTo>
                  <a:pt x="631594" y="2541814"/>
                  <a:pt x="143551" y="1687286"/>
                  <a:pt x="20180" y="1121229"/>
                </a:cubicBezTo>
                <a:cubicBezTo>
                  <a:pt x="-103191" y="555172"/>
                  <a:pt x="379409" y="0"/>
                  <a:pt x="379409" y="0"/>
                </a:cubicBezTo>
                <a:lnTo>
                  <a:pt x="379409" y="0"/>
                </a:lnTo>
              </a:path>
            </a:pathLst>
          </a:custGeom>
          <a:noFill/>
          <a:ln w="63500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B9F6AE4-F3DB-ADB2-8CA1-42153BCDCFB7}"/>
              </a:ext>
            </a:extLst>
          </p:cNvPr>
          <p:cNvSpPr/>
          <p:nvPr/>
        </p:nvSpPr>
        <p:spPr>
          <a:xfrm>
            <a:off x="6226629" y="3544220"/>
            <a:ext cx="45719" cy="1626493"/>
          </a:xfrm>
          <a:custGeom>
            <a:avLst/>
            <a:gdLst>
              <a:gd name="connsiteX0" fmla="*/ 0 w 2231571"/>
              <a:gd name="connsiteY0" fmla="*/ 3385457 h 3385457"/>
              <a:gd name="connsiteX1" fmla="*/ 1045028 w 2231571"/>
              <a:gd name="connsiteY1" fmla="*/ 794657 h 3385457"/>
              <a:gd name="connsiteX2" fmla="*/ 2231571 w 2231571"/>
              <a:gd name="connsiteY2" fmla="*/ 0 h 3385457"/>
              <a:gd name="connsiteX3" fmla="*/ 2231571 w 2231571"/>
              <a:gd name="connsiteY3" fmla="*/ 0 h 338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571" h="3385457">
                <a:moveTo>
                  <a:pt x="0" y="3385457"/>
                </a:moveTo>
                <a:cubicBezTo>
                  <a:pt x="336550" y="2372178"/>
                  <a:pt x="673100" y="1358900"/>
                  <a:pt x="1045028" y="794657"/>
                </a:cubicBezTo>
                <a:cubicBezTo>
                  <a:pt x="1416957" y="230414"/>
                  <a:pt x="2231571" y="0"/>
                  <a:pt x="2231571" y="0"/>
                </a:cubicBezTo>
                <a:lnTo>
                  <a:pt x="2231571" y="0"/>
                </a:lnTo>
              </a:path>
            </a:pathLst>
          </a:custGeom>
          <a:noFill/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F761B5-5BEB-50C3-87B3-7D9053526005}"/>
              </a:ext>
            </a:extLst>
          </p:cNvPr>
          <p:cNvSpPr/>
          <p:nvPr/>
        </p:nvSpPr>
        <p:spPr>
          <a:xfrm rot="1440731">
            <a:off x="8338605" y="3673764"/>
            <a:ext cx="45719" cy="1516290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FF650-BD02-44C2-998E-B6F85754E21C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C2B32-BF21-D7F4-9798-4E1C883F2199}"/>
              </a:ext>
            </a:extLst>
          </p:cNvPr>
          <p:cNvSpPr txBox="1"/>
          <p:nvPr/>
        </p:nvSpPr>
        <p:spPr>
          <a:xfrm>
            <a:off x="3206180" y="267515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8738D-B0F8-7493-DFF4-E95DA73720EA}"/>
              </a:ext>
            </a:extLst>
          </p:cNvPr>
          <p:cNvCxnSpPr>
            <a:cxnSpLocks/>
          </p:cNvCxnSpPr>
          <p:nvPr/>
        </p:nvCxnSpPr>
        <p:spPr>
          <a:xfrm flipV="1">
            <a:off x="3173522" y="105681"/>
            <a:ext cx="0" cy="31610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E82C63-FB6C-3A39-C775-207D95532C88}"/>
              </a:ext>
            </a:extLst>
          </p:cNvPr>
          <p:cNvSpPr txBox="1"/>
          <p:nvPr/>
        </p:nvSpPr>
        <p:spPr>
          <a:xfrm>
            <a:off x="3247170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AF5AB6-057F-768D-74A1-68DB51D695AE}"/>
              </a:ext>
            </a:extLst>
          </p:cNvPr>
          <p:cNvCxnSpPr>
            <a:cxnSpLocks/>
          </p:cNvCxnSpPr>
          <p:nvPr/>
        </p:nvCxnSpPr>
        <p:spPr>
          <a:xfrm flipV="1">
            <a:off x="3957291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FE9F04-E76B-CD2C-C3BE-02A14685E6C0}"/>
              </a:ext>
            </a:extLst>
          </p:cNvPr>
          <p:cNvSpPr txBox="1"/>
          <p:nvPr/>
        </p:nvSpPr>
        <p:spPr>
          <a:xfrm>
            <a:off x="5946727" y="4365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465EE8-6359-879B-CE48-8CD5C3BC33E7}"/>
              </a:ext>
            </a:extLst>
          </p:cNvPr>
          <p:cNvSpPr txBox="1"/>
          <p:nvPr/>
        </p:nvSpPr>
        <p:spPr>
          <a:xfrm>
            <a:off x="5917060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500126-BFFB-3455-3CA8-C84A2DA63C0B}"/>
              </a:ext>
            </a:extLst>
          </p:cNvPr>
          <p:cNvCxnSpPr>
            <a:cxnSpLocks/>
          </p:cNvCxnSpPr>
          <p:nvPr/>
        </p:nvCxnSpPr>
        <p:spPr>
          <a:xfrm flipV="1">
            <a:off x="5875419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365158-88B4-99F1-BF0B-FA744FFD8EC4}"/>
              </a:ext>
            </a:extLst>
          </p:cNvPr>
          <p:cNvSpPr txBox="1"/>
          <p:nvPr/>
        </p:nvSpPr>
        <p:spPr>
          <a:xfrm>
            <a:off x="5949067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AD9483-1ADC-002F-5D96-56440E0F737D}"/>
              </a:ext>
            </a:extLst>
          </p:cNvPr>
          <p:cNvCxnSpPr>
            <a:cxnSpLocks/>
          </p:cNvCxnSpPr>
          <p:nvPr/>
        </p:nvCxnSpPr>
        <p:spPr>
          <a:xfrm flipV="1">
            <a:off x="6659188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00D769-4FB4-F41D-AD5A-262989725421}"/>
              </a:ext>
            </a:extLst>
          </p:cNvPr>
          <p:cNvSpPr txBox="1"/>
          <p:nvPr/>
        </p:nvSpPr>
        <p:spPr>
          <a:xfrm>
            <a:off x="5905583" y="264269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E22026-9A8A-AF98-052D-830817FA2249}"/>
              </a:ext>
            </a:extLst>
          </p:cNvPr>
          <p:cNvSpPr txBox="1"/>
          <p:nvPr/>
        </p:nvSpPr>
        <p:spPr>
          <a:xfrm>
            <a:off x="8486389" y="7863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14F8B9-B49E-7AB0-E8DC-4B0D48FC6A91}"/>
              </a:ext>
            </a:extLst>
          </p:cNvPr>
          <p:cNvSpPr txBox="1"/>
          <p:nvPr/>
        </p:nvSpPr>
        <p:spPr>
          <a:xfrm>
            <a:off x="8456722" y="1828914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7D196C-B861-176C-528A-11D44EC028A0}"/>
              </a:ext>
            </a:extLst>
          </p:cNvPr>
          <p:cNvCxnSpPr>
            <a:cxnSpLocks/>
          </p:cNvCxnSpPr>
          <p:nvPr/>
        </p:nvCxnSpPr>
        <p:spPr>
          <a:xfrm flipV="1">
            <a:off x="8415081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9DAA33-0411-A8C9-74EF-EB24092A7980}"/>
              </a:ext>
            </a:extLst>
          </p:cNvPr>
          <p:cNvSpPr txBox="1"/>
          <p:nvPr/>
        </p:nvSpPr>
        <p:spPr>
          <a:xfrm>
            <a:off x="8488729" y="943101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54954C-EA23-FEE5-C869-876805F983FE}"/>
              </a:ext>
            </a:extLst>
          </p:cNvPr>
          <p:cNvCxnSpPr>
            <a:cxnSpLocks/>
          </p:cNvCxnSpPr>
          <p:nvPr/>
        </p:nvCxnSpPr>
        <p:spPr>
          <a:xfrm flipV="1">
            <a:off x="9198850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521633F-7B37-743C-A098-3C10DD47A7A3}"/>
              </a:ext>
            </a:extLst>
          </p:cNvPr>
          <p:cNvSpPr txBox="1"/>
          <p:nvPr/>
        </p:nvSpPr>
        <p:spPr>
          <a:xfrm>
            <a:off x="8445245" y="267766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</p:spTree>
    <p:extLst>
      <p:ext uri="{BB962C8B-B14F-4D97-AF65-F5344CB8AC3E}">
        <p14:creationId xmlns:p14="http://schemas.microsoft.com/office/powerpoint/2010/main" val="682319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F9F-A580-BC22-C2CD-9FBA5FDD50E5}"/>
              </a:ext>
            </a:extLst>
          </p:cNvPr>
          <p:cNvCxnSpPr>
            <a:cxnSpLocks/>
          </p:cNvCxnSpPr>
          <p:nvPr/>
        </p:nvCxnSpPr>
        <p:spPr>
          <a:xfrm>
            <a:off x="76199" y="4343400"/>
            <a:ext cx="11898087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38C701-69F6-1E4A-DF80-73550753CB2F}"/>
              </a:ext>
            </a:extLst>
          </p:cNvPr>
          <p:cNvSpPr txBox="1"/>
          <p:nvPr/>
        </p:nvSpPr>
        <p:spPr>
          <a:xfrm>
            <a:off x="76199" y="4579710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OS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6FD1E-D6B9-11EB-B5EF-194FA170C7A0}"/>
              </a:ext>
            </a:extLst>
          </p:cNvPr>
          <p:cNvSpPr txBox="1"/>
          <p:nvPr/>
        </p:nvSpPr>
        <p:spPr>
          <a:xfrm>
            <a:off x="87088" y="3654424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Virtual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6187-697A-36DC-FE8A-4A0ED89CF134}"/>
              </a:ext>
            </a:extLst>
          </p:cNvPr>
          <p:cNvSpPr txBox="1"/>
          <p:nvPr/>
        </p:nvSpPr>
        <p:spPr>
          <a:xfrm>
            <a:off x="3952402" y="508569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75782-45E1-499D-E4A4-D2DE28A4E2AB}"/>
              </a:ext>
            </a:extLst>
          </p:cNvPr>
          <p:cNvSpPr txBox="1"/>
          <p:nvPr/>
        </p:nvSpPr>
        <p:spPr>
          <a:xfrm>
            <a:off x="5818415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29116-CDDA-7FDE-5A28-D4FFCF752CB2}"/>
              </a:ext>
            </a:extLst>
          </p:cNvPr>
          <p:cNvSpPr txBox="1"/>
          <p:nvPr/>
        </p:nvSpPr>
        <p:spPr>
          <a:xfrm>
            <a:off x="7726581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BCC51-E41B-76CE-BE13-30AD989B1DD0}"/>
              </a:ext>
            </a:extLst>
          </p:cNvPr>
          <p:cNvSpPr txBox="1"/>
          <p:nvPr/>
        </p:nvSpPr>
        <p:spPr>
          <a:xfrm>
            <a:off x="3215163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B28C80-0EBE-BC3C-E1A4-75D3B24C71BF}"/>
              </a:ext>
            </a:extLst>
          </p:cNvPr>
          <p:cNvSpPr/>
          <p:nvPr/>
        </p:nvSpPr>
        <p:spPr>
          <a:xfrm>
            <a:off x="2712136" y="3429000"/>
            <a:ext cx="1440805" cy="1643741"/>
          </a:xfrm>
          <a:custGeom>
            <a:avLst/>
            <a:gdLst>
              <a:gd name="connsiteX0" fmla="*/ 1119637 w 1119637"/>
              <a:gd name="connsiteY0" fmla="*/ 3396343 h 3396343"/>
              <a:gd name="connsiteX1" fmla="*/ 20180 w 1119637"/>
              <a:gd name="connsiteY1" fmla="*/ 1121229 h 3396343"/>
              <a:gd name="connsiteX2" fmla="*/ 379409 w 1119637"/>
              <a:gd name="connsiteY2" fmla="*/ 0 h 3396343"/>
              <a:gd name="connsiteX3" fmla="*/ 379409 w 1119637"/>
              <a:gd name="connsiteY3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37" h="3396343">
                <a:moveTo>
                  <a:pt x="1119637" y="3396343"/>
                </a:moveTo>
                <a:cubicBezTo>
                  <a:pt x="631594" y="2541814"/>
                  <a:pt x="143551" y="1687286"/>
                  <a:pt x="20180" y="1121229"/>
                </a:cubicBezTo>
                <a:cubicBezTo>
                  <a:pt x="-103191" y="555172"/>
                  <a:pt x="379409" y="0"/>
                  <a:pt x="379409" y="0"/>
                </a:cubicBezTo>
                <a:lnTo>
                  <a:pt x="379409" y="0"/>
                </a:lnTo>
              </a:path>
            </a:pathLst>
          </a:custGeom>
          <a:noFill/>
          <a:ln w="63500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B9F6AE4-F3DB-ADB2-8CA1-42153BCDCFB7}"/>
              </a:ext>
            </a:extLst>
          </p:cNvPr>
          <p:cNvSpPr/>
          <p:nvPr/>
        </p:nvSpPr>
        <p:spPr>
          <a:xfrm>
            <a:off x="6226629" y="3544220"/>
            <a:ext cx="45719" cy="1626493"/>
          </a:xfrm>
          <a:custGeom>
            <a:avLst/>
            <a:gdLst>
              <a:gd name="connsiteX0" fmla="*/ 0 w 2231571"/>
              <a:gd name="connsiteY0" fmla="*/ 3385457 h 3385457"/>
              <a:gd name="connsiteX1" fmla="*/ 1045028 w 2231571"/>
              <a:gd name="connsiteY1" fmla="*/ 794657 h 3385457"/>
              <a:gd name="connsiteX2" fmla="*/ 2231571 w 2231571"/>
              <a:gd name="connsiteY2" fmla="*/ 0 h 3385457"/>
              <a:gd name="connsiteX3" fmla="*/ 2231571 w 2231571"/>
              <a:gd name="connsiteY3" fmla="*/ 0 h 338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571" h="3385457">
                <a:moveTo>
                  <a:pt x="0" y="3385457"/>
                </a:moveTo>
                <a:cubicBezTo>
                  <a:pt x="336550" y="2372178"/>
                  <a:pt x="673100" y="1358900"/>
                  <a:pt x="1045028" y="794657"/>
                </a:cubicBezTo>
                <a:cubicBezTo>
                  <a:pt x="1416957" y="230414"/>
                  <a:pt x="2231571" y="0"/>
                  <a:pt x="2231571" y="0"/>
                </a:cubicBezTo>
                <a:lnTo>
                  <a:pt x="2231571" y="0"/>
                </a:lnTo>
              </a:path>
            </a:pathLst>
          </a:custGeom>
          <a:noFill/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F761B5-5BEB-50C3-87B3-7D9053526005}"/>
              </a:ext>
            </a:extLst>
          </p:cNvPr>
          <p:cNvSpPr/>
          <p:nvPr/>
        </p:nvSpPr>
        <p:spPr>
          <a:xfrm rot="1440731">
            <a:off x="8338605" y="3673764"/>
            <a:ext cx="45719" cy="1516290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FF650-BD02-44C2-998E-B6F85754E21C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C2B32-BF21-D7F4-9798-4E1C883F2199}"/>
              </a:ext>
            </a:extLst>
          </p:cNvPr>
          <p:cNvSpPr txBox="1"/>
          <p:nvPr/>
        </p:nvSpPr>
        <p:spPr>
          <a:xfrm>
            <a:off x="3206180" y="267515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8738D-B0F8-7493-DFF4-E95DA73720EA}"/>
              </a:ext>
            </a:extLst>
          </p:cNvPr>
          <p:cNvCxnSpPr>
            <a:cxnSpLocks/>
          </p:cNvCxnSpPr>
          <p:nvPr/>
        </p:nvCxnSpPr>
        <p:spPr>
          <a:xfrm flipV="1">
            <a:off x="3173522" y="105681"/>
            <a:ext cx="0" cy="31610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E82C63-FB6C-3A39-C775-207D95532C88}"/>
              </a:ext>
            </a:extLst>
          </p:cNvPr>
          <p:cNvSpPr txBox="1"/>
          <p:nvPr/>
        </p:nvSpPr>
        <p:spPr>
          <a:xfrm>
            <a:off x="3247170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AF5AB6-057F-768D-74A1-68DB51D695AE}"/>
              </a:ext>
            </a:extLst>
          </p:cNvPr>
          <p:cNvCxnSpPr>
            <a:cxnSpLocks/>
          </p:cNvCxnSpPr>
          <p:nvPr/>
        </p:nvCxnSpPr>
        <p:spPr>
          <a:xfrm flipV="1">
            <a:off x="3957291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FE9F04-E76B-CD2C-C3BE-02A14685E6C0}"/>
              </a:ext>
            </a:extLst>
          </p:cNvPr>
          <p:cNvSpPr txBox="1"/>
          <p:nvPr/>
        </p:nvSpPr>
        <p:spPr>
          <a:xfrm>
            <a:off x="5946727" y="4365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465EE8-6359-879B-CE48-8CD5C3BC33E7}"/>
              </a:ext>
            </a:extLst>
          </p:cNvPr>
          <p:cNvSpPr txBox="1"/>
          <p:nvPr/>
        </p:nvSpPr>
        <p:spPr>
          <a:xfrm>
            <a:off x="5917060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500126-BFFB-3455-3CA8-C84A2DA63C0B}"/>
              </a:ext>
            </a:extLst>
          </p:cNvPr>
          <p:cNvCxnSpPr>
            <a:cxnSpLocks/>
          </p:cNvCxnSpPr>
          <p:nvPr/>
        </p:nvCxnSpPr>
        <p:spPr>
          <a:xfrm flipV="1">
            <a:off x="5875419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365158-88B4-99F1-BF0B-FA744FFD8EC4}"/>
              </a:ext>
            </a:extLst>
          </p:cNvPr>
          <p:cNvSpPr txBox="1"/>
          <p:nvPr/>
        </p:nvSpPr>
        <p:spPr>
          <a:xfrm>
            <a:off x="5949067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AD9483-1ADC-002F-5D96-56440E0F737D}"/>
              </a:ext>
            </a:extLst>
          </p:cNvPr>
          <p:cNvCxnSpPr>
            <a:cxnSpLocks/>
          </p:cNvCxnSpPr>
          <p:nvPr/>
        </p:nvCxnSpPr>
        <p:spPr>
          <a:xfrm flipV="1">
            <a:off x="6659188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00D769-4FB4-F41D-AD5A-262989725421}"/>
              </a:ext>
            </a:extLst>
          </p:cNvPr>
          <p:cNvSpPr txBox="1"/>
          <p:nvPr/>
        </p:nvSpPr>
        <p:spPr>
          <a:xfrm>
            <a:off x="5905583" y="264269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7D196C-B861-176C-528A-11D44EC028A0}"/>
              </a:ext>
            </a:extLst>
          </p:cNvPr>
          <p:cNvCxnSpPr>
            <a:cxnSpLocks/>
          </p:cNvCxnSpPr>
          <p:nvPr/>
        </p:nvCxnSpPr>
        <p:spPr>
          <a:xfrm flipV="1">
            <a:off x="8415081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54954C-EA23-FEE5-C869-876805F983FE}"/>
              </a:ext>
            </a:extLst>
          </p:cNvPr>
          <p:cNvCxnSpPr>
            <a:cxnSpLocks/>
          </p:cNvCxnSpPr>
          <p:nvPr/>
        </p:nvCxnSpPr>
        <p:spPr>
          <a:xfrm flipV="1">
            <a:off x="9198850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44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0.20807 0.249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4" y="12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20455 0.25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11ED81-2242-2F2F-8141-337037355C19}"/>
              </a:ext>
            </a:extLst>
          </p:cNvPr>
          <p:cNvSpPr txBox="1"/>
          <p:nvPr/>
        </p:nvSpPr>
        <p:spPr>
          <a:xfrm>
            <a:off x="76199" y="105681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ahnschrift SemiLight Condensed" panose="020B0502040204020203" pitchFamily="34" charset="0"/>
              </a:rPr>
              <a:t>LOOM: VIRTUAL THREADS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F9F-A580-BC22-C2CD-9FBA5FDD50E5}"/>
              </a:ext>
            </a:extLst>
          </p:cNvPr>
          <p:cNvCxnSpPr>
            <a:cxnSpLocks/>
          </p:cNvCxnSpPr>
          <p:nvPr/>
        </p:nvCxnSpPr>
        <p:spPr>
          <a:xfrm>
            <a:off x="76199" y="4343400"/>
            <a:ext cx="11898087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38C701-69F6-1E4A-DF80-73550753CB2F}"/>
              </a:ext>
            </a:extLst>
          </p:cNvPr>
          <p:cNvSpPr txBox="1"/>
          <p:nvPr/>
        </p:nvSpPr>
        <p:spPr>
          <a:xfrm>
            <a:off x="76199" y="4579710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OS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6FD1E-D6B9-11EB-B5EF-194FA170C7A0}"/>
              </a:ext>
            </a:extLst>
          </p:cNvPr>
          <p:cNvSpPr txBox="1"/>
          <p:nvPr/>
        </p:nvSpPr>
        <p:spPr>
          <a:xfrm>
            <a:off x="87088" y="3654424"/>
            <a:ext cx="4727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Virtual threads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16187-697A-36DC-FE8A-4A0ED89CF134}"/>
              </a:ext>
            </a:extLst>
          </p:cNvPr>
          <p:cNvSpPr txBox="1"/>
          <p:nvPr/>
        </p:nvSpPr>
        <p:spPr>
          <a:xfrm>
            <a:off x="3952402" y="508569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75782-45E1-499D-E4A4-D2DE28A4E2AB}"/>
              </a:ext>
            </a:extLst>
          </p:cNvPr>
          <p:cNvSpPr txBox="1"/>
          <p:nvPr/>
        </p:nvSpPr>
        <p:spPr>
          <a:xfrm>
            <a:off x="5818415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A29116-CDDA-7FDE-5A28-D4FFCF752CB2}"/>
              </a:ext>
            </a:extLst>
          </p:cNvPr>
          <p:cNvSpPr txBox="1"/>
          <p:nvPr/>
        </p:nvSpPr>
        <p:spPr>
          <a:xfrm>
            <a:off x="7726581" y="513374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BCC51-E41B-76CE-BE13-30AD989B1DD0}"/>
              </a:ext>
            </a:extLst>
          </p:cNvPr>
          <p:cNvSpPr txBox="1"/>
          <p:nvPr/>
        </p:nvSpPr>
        <p:spPr>
          <a:xfrm>
            <a:off x="3215163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B28C80-0EBE-BC3C-E1A4-75D3B24C71BF}"/>
              </a:ext>
            </a:extLst>
          </p:cNvPr>
          <p:cNvSpPr/>
          <p:nvPr/>
        </p:nvSpPr>
        <p:spPr>
          <a:xfrm>
            <a:off x="2712136" y="3429000"/>
            <a:ext cx="1440805" cy="1643741"/>
          </a:xfrm>
          <a:custGeom>
            <a:avLst/>
            <a:gdLst>
              <a:gd name="connsiteX0" fmla="*/ 1119637 w 1119637"/>
              <a:gd name="connsiteY0" fmla="*/ 3396343 h 3396343"/>
              <a:gd name="connsiteX1" fmla="*/ 20180 w 1119637"/>
              <a:gd name="connsiteY1" fmla="*/ 1121229 h 3396343"/>
              <a:gd name="connsiteX2" fmla="*/ 379409 w 1119637"/>
              <a:gd name="connsiteY2" fmla="*/ 0 h 3396343"/>
              <a:gd name="connsiteX3" fmla="*/ 379409 w 1119637"/>
              <a:gd name="connsiteY3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37" h="3396343">
                <a:moveTo>
                  <a:pt x="1119637" y="3396343"/>
                </a:moveTo>
                <a:cubicBezTo>
                  <a:pt x="631594" y="2541814"/>
                  <a:pt x="143551" y="1687286"/>
                  <a:pt x="20180" y="1121229"/>
                </a:cubicBezTo>
                <a:cubicBezTo>
                  <a:pt x="-103191" y="555172"/>
                  <a:pt x="379409" y="0"/>
                  <a:pt x="379409" y="0"/>
                </a:cubicBezTo>
                <a:lnTo>
                  <a:pt x="379409" y="0"/>
                </a:lnTo>
              </a:path>
            </a:pathLst>
          </a:custGeom>
          <a:noFill/>
          <a:ln w="63500"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B9F6AE4-F3DB-ADB2-8CA1-42153BCDCFB7}"/>
              </a:ext>
            </a:extLst>
          </p:cNvPr>
          <p:cNvSpPr/>
          <p:nvPr/>
        </p:nvSpPr>
        <p:spPr>
          <a:xfrm>
            <a:off x="6226629" y="3544220"/>
            <a:ext cx="45719" cy="1626493"/>
          </a:xfrm>
          <a:custGeom>
            <a:avLst/>
            <a:gdLst>
              <a:gd name="connsiteX0" fmla="*/ 0 w 2231571"/>
              <a:gd name="connsiteY0" fmla="*/ 3385457 h 3385457"/>
              <a:gd name="connsiteX1" fmla="*/ 1045028 w 2231571"/>
              <a:gd name="connsiteY1" fmla="*/ 794657 h 3385457"/>
              <a:gd name="connsiteX2" fmla="*/ 2231571 w 2231571"/>
              <a:gd name="connsiteY2" fmla="*/ 0 h 3385457"/>
              <a:gd name="connsiteX3" fmla="*/ 2231571 w 2231571"/>
              <a:gd name="connsiteY3" fmla="*/ 0 h 338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571" h="3385457">
                <a:moveTo>
                  <a:pt x="0" y="3385457"/>
                </a:moveTo>
                <a:cubicBezTo>
                  <a:pt x="336550" y="2372178"/>
                  <a:pt x="673100" y="1358900"/>
                  <a:pt x="1045028" y="794657"/>
                </a:cubicBezTo>
                <a:cubicBezTo>
                  <a:pt x="1416957" y="230414"/>
                  <a:pt x="2231571" y="0"/>
                  <a:pt x="2231571" y="0"/>
                </a:cubicBezTo>
                <a:lnTo>
                  <a:pt x="2231571" y="0"/>
                </a:lnTo>
              </a:path>
            </a:pathLst>
          </a:custGeom>
          <a:noFill/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F761B5-5BEB-50C3-87B3-7D9053526005}"/>
              </a:ext>
            </a:extLst>
          </p:cNvPr>
          <p:cNvSpPr/>
          <p:nvPr/>
        </p:nvSpPr>
        <p:spPr>
          <a:xfrm rot="1440731">
            <a:off x="8338605" y="3673764"/>
            <a:ext cx="45719" cy="1516290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FF650-BD02-44C2-998E-B6F85754E21C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C2B32-BF21-D7F4-9798-4E1C883F2199}"/>
              </a:ext>
            </a:extLst>
          </p:cNvPr>
          <p:cNvSpPr txBox="1"/>
          <p:nvPr/>
        </p:nvSpPr>
        <p:spPr>
          <a:xfrm>
            <a:off x="3206180" y="267515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8738D-B0F8-7493-DFF4-E95DA73720EA}"/>
              </a:ext>
            </a:extLst>
          </p:cNvPr>
          <p:cNvCxnSpPr>
            <a:cxnSpLocks/>
          </p:cNvCxnSpPr>
          <p:nvPr/>
        </p:nvCxnSpPr>
        <p:spPr>
          <a:xfrm flipV="1">
            <a:off x="3173522" y="105681"/>
            <a:ext cx="0" cy="31610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E82C63-FB6C-3A39-C775-207D95532C88}"/>
              </a:ext>
            </a:extLst>
          </p:cNvPr>
          <p:cNvSpPr txBox="1"/>
          <p:nvPr/>
        </p:nvSpPr>
        <p:spPr>
          <a:xfrm>
            <a:off x="3247170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AF5AB6-057F-768D-74A1-68DB51D695AE}"/>
              </a:ext>
            </a:extLst>
          </p:cNvPr>
          <p:cNvCxnSpPr>
            <a:cxnSpLocks/>
          </p:cNvCxnSpPr>
          <p:nvPr/>
        </p:nvCxnSpPr>
        <p:spPr>
          <a:xfrm flipV="1">
            <a:off x="3957291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FE9F04-E76B-CD2C-C3BE-02A14685E6C0}"/>
              </a:ext>
            </a:extLst>
          </p:cNvPr>
          <p:cNvSpPr txBox="1"/>
          <p:nvPr/>
        </p:nvSpPr>
        <p:spPr>
          <a:xfrm>
            <a:off x="5946727" y="4365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465EE8-6359-879B-CE48-8CD5C3BC33E7}"/>
              </a:ext>
            </a:extLst>
          </p:cNvPr>
          <p:cNvSpPr txBox="1"/>
          <p:nvPr/>
        </p:nvSpPr>
        <p:spPr>
          <a:xfrm>
            <a:off x="5917060" y="1793939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500126-BFFB-3455-3CA8-C84A2DA63C0B}"/>
              </a:ext>
            </a:extLst>
          </p:cNvPr>
          <p:cNvCxnSpPr>
            <a:cxnSpLocks/>
          </p:cNvCxnSpPr>
          <p:nvPr/>
        </p:nvCxnSpPr>
        <p:spPr>
          <a:xfrm flipV="1">
            <a:off x="5875419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365158-88B4-99F1-BF0B-FA744FFD8EC4}"/>
              </a:ext>
            </a:extLst>
          </p:cNvPr>
          <p:cNvSpPr txBox="1"/>
          <p:nvPr/>
        </p:nvSpPr>
        <p:spPr>
          <a:xfrm>
            <a:off x="5949067" y="908126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AD9483-1ADC-002F-5D96-56440E0F737D}"/>
              </a:ext>
            </a:extLst>
          </p:cNvPr>
          <p:cNvCxnSpPr>
            <a:cxnSpLocks/>
          </p:cNvCxnSpPr>
          <p:nvPr/>
        </p:nvCxnSpPr>
        <p:spPr>
          <a:xfrm flipV="1">
            <a:off x="6659188" y="10568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00D769-4FB4-F41D-AD5A-262989725421}"/>
              </a:ext>
            </a:extLst>
          </p:cNvPr>
          <p:cNvSpPr txBox="1"/>
          <p:nvPr/>
        </p:nvSpPr>
        <p:spPr>
          <a:xfrm>
            <a:off x="5905583" y="264269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E22026-9A8A-AF98-052D-830817FA2249}"/>
              </a:ext>
            </a:extLst>
          </p:cNvPr>
          <p:cNvSpPr txBox="1"/>
          <p:nvPr/>
        </p:nvSpPr>
        <p:spPr>
          <a:xfrm>
            <a:off x="8486389" y="78632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14F8B9-B49E-7AB0-E8DC-4B0D48FC6A91}"/>
              </a:ext>
            </a:extLst>
          </p:cNvPr>
          <p:cNvSpPr txBox="1"/>
          <p:nvPr/>
        </p:nvSpPr>
        <p:spPr>
          <a:xfrm>
            <a:off x="8456722" y="1828914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7D196C-B861-176C-528A-11D44EC028A0}"/>
              </a:ext>
            </a:extLst>
          </p:cNvPr>
          <p:cNvCxnSpPr>
            <a:cxnSpLocks/>
          </p:cNvCxnSpPr>
          <p:nvPr/>
        </p:nvCxnSpPr>
        <p:spPr>
          <a:xfrm flipV="1">
            <a:off x="8415081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9DAA33-0411-A8C9-74EF-EB24092A7980}"/>
              </a:ext>
            </a:extLst>
          </p:cNvPr>
          <p:cNvSpPr txBox="1"/>
          <p:nvPr/>
        </p:nvSpPr>
        <p:spPr>
          <a:xfrm>
            <a:off x="8488729" y="943101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54954C-EA23-FEE5-C869-876805F983FE}"/>
              </a:ext>
            </a:extLst>
          </p:cNvPr>
          <p:cNvCxnSpPr>
            <a:cxnSpLocks/>
          </p:cNvCxnSpPr>
          <p:nvPr/>
        </p:nvCxnSpPr>
        <p:spPr>
          <a:xfrm flipV="1">
            <a:off x="9198850" y="140656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521633F-7B37-743C-A098-3C10DD47A7A3}"/>
              </a:ext>
            </a:extLst>
          </p:cNvPr>
          <p:cNvSpPr txBox="1"/>
          <p:nvPr/>
        </p:nvSpPr>
        <p:spPr>
          <a:xfrm>
            <a:off x="8445245" y="2677667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ahnschrift SemiLight Condensed" panose="020B0502040204020203" pitchFamily="34" charset="0"/>
              </a:rPr>
              <a:t>[V]</a:t>
            </a:r>
          </a:p>
        </p:txBody>
      </p:sp>
      <p:pic>
        <p:nvPicPr>
          <p:cNvPr id="1026" name="Picture 2" descr="clock icon transparent png free icon 19873851 PNG">
            <a:extLst>
              <a:ext uri="{FF2B5EF4-FFF2-40B4-BE49-F238E27FC236}">
                <a16:creationId xmlns:a16="http://schemas.microsoft.com/office/drawing/2014/main" id="{752CF3F6-34DF-2ACA-43C9-29E22E6D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0" y="4685196"/>
            <a:ext cx="661853" cy="661853"/>
          </a:xfrm>
          <a:prstGeom prst="rect">
            <a:avLst/>
          </a:prstGeom>
          <a:noFill/>
          <a:effectLst>
            <a:glow rad="101600">
              <a:srgbClr val="FF00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lock icon transparent png free icon 19873851 PNG">
            <a:extLst>
              <a:ext uri="{FF2B5EF4-FFF2-40B4-BE49-F238E27FC236}">
                <a16:creationId xmlns:a16="http://schemas.microsoft.com/office/drawing/2014/main" id="{412077A3-7054-3AD2-B320-BB9C7B51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846" y="4741814"/>
            <a:ext cx="661853" cy="661853"/>
          </a:xfrm>
          <a:prstGeom prst="rect">
            <a:avLst/>
          </a:prstGeom>
          <a:noFill/>
          <a:effectLst>
            <a:glow rad="101600">
              <a:srgbClr val="FF00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CEBD8-E74E-260E-D8D0-D022BF84B395}"/>
              </a:ext>
            </a:extLst>
          </p:cNvPr>
          <p:cNvSpPr txBox="1"/>
          <p:nvPr/>
        </p:nvSpPr>
        <p:spPr>
          <a:xfrm>
            <a:off x="9840089" y="5170713"/>
            <a:ext cx="70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1E1F22"/>
                </a:highlight>
                <a:latin typeface="Bahnschrift SemiLight Condensed" panose="020B0502040204020203" pitchFamily="34" charset="0"/>
              </a:rPr>
              <a:t>[P]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82283E2-9498-D206-F817-904D1763A5EE}"/>
              </a:ext>
            </a:extLst>
          </p:cNvPr>
          <p:cNvSpPr/>
          <p:nvPr/>
        </p:nvSpPr>
        <p:spPr>
          <a:xfrm rot="1440731">
            <a:off x="10452113" y="3710731"/>
            <a:ext cx="45719" cy="1516290"/>
          </a:xfrm>
          <a:custGeom>
            <a:avLst/>
            <a:gdLst>
              <a:gd name="connsiteX0" fmla="*/ 0 w 1678257"/>
              <a:gd name="connsiteY0" fmla="*/ 2024743 h 2024743"/>
              <a:gd name="connsiteX1" fmla="*/ 1676400 w 1678257"/>
              <a:gd name="connsiteY1" fmla="*/ 805543 h 2024743"/>
              <a:gd name="connsiteX2" fmla="*/ 261257 w 1678257"/>
              <a:gd name="connsiteY2" fmla="*/ 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8257" h="2024743">
                <a:moveTo>
                  <a:pt x="0" y="2024743"/>
                </a:moveTo>
                <a:cubicBezTo>
                  <a:pt x="816428" y="1583871"/>
                  <a:pt x="1632857" y="1143000"/>
                  <a:pt x="1676400" y="805543"/>
                </a:cubicBezTo>
                <a:cubicBezTo>
                  <a:pt x="1719943" y="468086"/>
                  <a:pt x="990600" y="234043"/>
                  <a:pt x="261257" y="0"/>
                </a:cubicBezTo>
              </a:path>
            </a:pathLst>
          </a:custGeom>
          <a:noFill/>
          <a:ln w="63500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5DB278-F013-9701-3C6E-675B5297BB2F}"/>
              </a:ext>
            </a:extLst>
          </p:cNvPr>
          <p:cNvCxnSpPr>
            <a:cxnSpLocks/>
          </p:cNvCxnSpPr>
          <p:nvPr/>
        </p:nvCxnSpPr>
        <p:spPr>
          <a:xfrm flipV="1">
            <a:off x="10363624" y="220901"/>
            <a:ext cx="0" cy="3323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81E717-C546-6F6B-4D95-24E5A2DD2D4D}"/>
              </a:ext>
            </a:extLst>
          </p:cNvPr>
          <p:cNvCxnSpPr>
            <a:cxnSpLocks/>
          </p:cNvCxnSpPr>
          <p:nvPr/>
        </p:nvCxnSpPr>
        <p:spPr>
          <a:xfrm flipV="1">
            <a:off x="11147393" y="677081"/>
            <a:ext cx="0" cy="286713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60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59089 0.258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44" y="128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0.3694 0.2655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64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8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4800" b="1" i="0" dirty="0">
                <a:solidFill>
                  <a:srgbClr val="E6EDF3"/>
                </a:solidFill>
                <a:effectLst/>
                <a:latin typeface="-apple-system"/>
              </a:rPr>
              <a:t>🍃 Using virtual threads in </a:t>
            </a:r>
            <a:r>
              <a:rPr lang="en-US" sz="4800" b="1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Spring</a:t>
            </a:r>
            <a:endParaRPr lang="en-US" sz="4800" b="1" i="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4DF8A-6ACE-605A-E99E-E3FE66A28CAB}"/>
              </a:ext>
            </a:extLst>
          </p:cNvPr>
          <p:cNvSpPr/>
          <p:nvPr/>
        </p:nvSpPr>
        <p:spPr>
          <a:xfrm>
            <a:off x="2196845" y="3159377"/>
            <a:ext cx="7798309" cy="835680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spring.threads.virtual.enabled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=true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01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pic>
        <p:nvPicPr>
          <p:cNvPr id="4" name="Picture 3" descr="A person wearing glasses and a yellow scarf&#10;&#10;Description automatically generated">
            <a:extLst>
              <a:ext uri="{FF2B5EF4-FFF2-40B4-BE49-F238E27FC236}">
                <a16:creationId xmlns:a16="http://schemas.microsoft.com/office/drawing/2014/main" id="{DD14E790-1E37-4BB1-1D24-EFE1090A5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4" y="1889223"/>
            <a:ext cx="9905205" cy="557167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A6197C-00BF-B3B1-04FC-1DFC0FBCF3D9}"/>
              </a:ext>
            </a:extLst>
          </p:cNvPr>
          <p:cNvSpPr/>
          <p:nvPr/>
        </p:nvSpPr>
        <p:spPr>
          <a:xfrm>
            <a:off x="266281" y="2424165"/>
            <a:ext cx="362578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📹</a:t>
            </a:r>
            <a:r>
              <a:rPr lang="en-US" sz="60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Records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471BF0-25B6-7E31-F21D-05D32D61B6A2}"/>
              </a:ext>
            </a:extLst>
          </p:cNvPr>
          <p:cNvSpPr/>
          <p:nvPr/>
        </p:nvSpPr>
        <p:spPr>
          <a:xfrm>
            <a:off x="6754805" y="1531837"/>
            <a:ext cx="2741965" cy="15518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👥</a:t>
            </a:r>
            <a:r>
              <a:rPr lang="en-US" sz="4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Pattern matching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300D13-06D9-6AF4-230C-A0D578885520}"/>
              </a:ext>
            </a:extLst>
          </p:cNvPr>
          <p:cNvSpPr/>
          <p:nvPr/>
        </p:nvSpPr>
        <p:spPr>
          <a:xfrm>
            <a:off x="2317822" y="5401526"/>
            <a:ext cx="7178948" cy="99927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📹👥 </a:t>
            </a:r>
            <a:r>
              <a:rPr lang="en-US" sz="4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440: </a:t>
            </a:r>
            <a:r>
              <a:rPr 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Record patterns</a:t>
            </a:r>
          </a:p>
        </p:txBody>
      </p:sp>
    </p:spTree>
    <p:extLst>
      <p:ext uri="{BB962C8B-B14F-4D97-AF65-F5344CB8AC3E}">
        <p14:creationId xmlns:p14="http://schemas.microsoft.com/office/powerpoint/2010/main" val="875600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⚕️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441: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Pattern Matching for Switch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F209228-3191-859D-6877-10DA1CD8BE68}"/>
              </a:ext>
            </a:extLst>
          </p:cNvPr>
          <p:cNvSpPr/>
          <p:nvPr/>
        </p:nvSpPr>
        <p:spPr>
          <a:xfrm>
            <a:off x="149937" y="1654629"/>
            <a:ext cx="10898268" cy="4680857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switch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cardPair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CardPair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&lt;Card&gt;(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PlayingCard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f,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PlayingCard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s) -&gt;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"Playing cards! First one: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f +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Second one: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s);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yield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(f) +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CardPair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&lt;Card&gt;(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UnoCard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f,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UnoCard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s) -&gt;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"Uno cards! First one: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f +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Second one: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s);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yield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(f) +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default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-&gt;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throw new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IllegalArgumentException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"Unknown card type: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cardPair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The Pattern Here Is Clear Steve Kornacki GIF - The Pattern Here Is Clear Steve Kornacki Msnbc GIFs">
            <a:extLst>
              <a:ext uri="{FF2B5EF4-FFF2-40B4-BE49-F238E27FC236}">
                <a16:creationId xmlns:a16="http://schemas.microsoft.com/office/drawing/2014/main" id="{EFC5A3D0-4992-691C-45D4-7542608FA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19" y="1632857"/>
            <a:ext cx="2928257" cy="2928257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Hell No GIF - Black Hell No Crazy GIFs">
            <a:extLst>
              <a:ext uri="{FF2B5EF4-FFF2-40B4-BE49-F238E27FC236}">
                <a16:creationId xmlns:a16="http://schemas.microsoft.com/office/drawing/2014/main" id="{B9BEFFB6-C1D8-6276-4354-9B55E2E5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891" y="1676400"/>
            <a:ext cx="4061680" cy="46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📶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431: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Sequenced Collections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BC2D07-ECC4-BEF0-F54B-34CE77D6760A}"/>
              </a:ext>
            </a:extLst>
          </p:cNvPr>
          <p:cNvSpPr/>
          <p:nvPr/>
        </p:nvSpPr>
        <p:spPr>
          <a:xfrm>
            <a:off x="2107698" y="1666610"/>
            <a:ext cx="2720094" cy="4730510"/>
          </a:xfrm>
          <a:custGeom>
            <a:avLst/>
            <a:gdLst>
              <a:gd name="connsiteX0" fmla="*/ 2720094 w 2720094"/>
              <a:gd name="connsiteY0" fmla="*/ 0 h 3057983"/>
              <a:gd name="connsiteX1" fmla="*/ 630037 w 2720094"/>
              <a:gd name="connsiteY1" fmla="*/ 152400 h 3057983"/>
              <a:gd name="connsiteX2" fmla="*/ 477637 w 2720094"/>
              <a:gd name="connsiteY2" fmla="*/ 859972 h 3057983"/>
              <a:gd name="connsiteX3" fmla="*/ 9551 w 2720094"/>
              <a:gd name="connsiteY3" fmla="*/ 1915886 h 3057983"/>
              <a:gd name="connsiteX4" fmla="*/ 151065 w 2720094"/>
              <a:gd name="connsiteY4" fmla="*/ 2960915 h 3057983"/>
              <a:gd name="connsiteX5" fmla="*/ 151065 w 2720094"/>
              <a:gd name="connsiteY5" fmla="*/ 2950029 h 305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0094" h="3057983">
                <a:moveTo>
                  <a:pt x="2720094" y="0"/>
                </a:moveTo>
                <a:cubicBezTo>
                  <a:pt x="1861937" y="4535"/>
                  <a:pt x="1003780" y="9071"/>
                  <a:pt x="630037" y="152400"/>
                </a:cubicBezTo>
                <a:cubicBezTo>
                  <a:pt x="256294" y="295729"/>
                  <a:pt x="581051" y="566058"/>
                  <a:pt x="477637" y="859972"/>
                </a:cubicBezTo>
                <a:cubicBezTo>
                  <a:pt x="374223" y="1153886"/>
                  <a:pt x="63980" y="1565729"/>
                  <a:pt x="9551" y="1915886"/>
                </a:cubicBezTo>
                <a:cubicBezTo>
                  <a:pt x="-44878" y="2266043"/>
                  <a:pt x="151065" y="2960915"/>
                  <a:pt x="151065" y="2960915"/>
                </a:cubicBezTo>
                <a:cubicBezTo>
                  <a:pt x="174651" y="3133272"/>
                  <a:pt x="162858" y="3041650"/>
                  <a:pt x="151065" y="2950029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851C65-CD05-1DC8-8739-49C411A9F475}"/>
              </a:ext>
            </a:extLst>
          </p:cNvPr>
          <p:cNvSpPr/>
          <p:nvPr/>
        </p:nvSpPr>
        <p:spPr>
          <a:xfrm>
            <a:off x="2107698" y="2829113"/>
            <a:ext cx="916863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5FEEDA-C381-FA0D-DE31-F7D8EF642C20}"/>
              </a:ext>
            </a:extLst>
          </p:cNvPr>
          <p:cNvSpPr/>
          <p:nvPr/>
        </p:nvSpPr>
        <p:spPr>
          <a:xfrm>
            <a:off x="1065456" y="4779459"/>
            <a:ext cx="2139678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SortedSet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D7758-A7E6-87B9-15DD-33DD299A6ED6}"/>
              </a:ext>
            </a:extLst>
          </p:cNvPr>
          <p:cNvSpPr/>
          <p:nvPr/>
        </p:nvSpPr>
        <p:spPr>
          <a:xfrm>
            <a:off x="852065" y="6073995"/>
            <a:ext cx="2784995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NavigableSet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3C08E89-CC6E-D52E-0497-F96F3A58B074}"/>
              </a:ext>
            </a:extLst>
          </p:cNvPr>
          <p:cNvSpPr/>
          <p:nvPr/>
        </p:nvSpPr>
        <p:spPr>
          <a:xfrm>
            <a:off x="4689896" y="1709057"/>
            <a:ext cx="1251326" cy="4858775"/>
          </a:xfrm>
          <a:custGeom>
            <a:avLst/>
            <a:gdLst>
              <a:gd name="connsiteX0" fmla="*/ 981561 w 1251326"/>
              <a:gd name="connsiteY0" fmla="*/ 0 h 4858775"/>
              <a:gd name="connsiteX1" fmla="*/ 1188390 w 1251326"/>
              <a:gd name="connsiteY1" fmla="*/ 1175657 h 4858775"/>
              <a:gd name="connsiteX2" fmla="*/ 1847 w 1251326"/>
              <a:gd name="connsiteY2" fmla="*/ 2547257 h 4858775"/>
              <a:gd name="connsiteX3" fmla="*/ 894475 w 1251326"/>
              <a:gd name="connsiteY3" fmla="*/ 4659086 h 4858775"/>
              <a:gd name="connsiteX4" fmla="*/ 894475 w 1251326"/>
              <a:gd name="connsiteY4" fmla="*/ 4648200 h 485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326" h="4858775">
                <a:moveTo>
                  <a:pt x="981561" y="0"/>
                </a:moveTo>
                <a:cubicBezTo>
                  <a:pt x="1166618" y="375557"/>
                  <a:pt x="1351676" y="751114"/>
                  <a:pt x="1188390" y="1175657"/>
                </a:cubicBezTo>
                <a:cubicBezTo>
                  <a:pt x="1025104" y="1600200"/>
                  <a:pt x="50833" y="1966686"/>
                  <a:pt x="1847" y="2547257"/>
                </a:cubicBezTo>
                <a:cubicBezTo>
                  <a:pt x="-47139" y="3127828"/>
                  <a:pt x="894475" y="4659086"/>
                  <a:pt x="894475" y="4659086"/>
                </a:cubicBezTo>
                <a:cubicBezTo>
                  <a:pt x="1043246" y="5009243"/>
                  <a:pt x="968860" y="4828721"/>
                  <a:pt x="894475" y="4648200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B1578D-3D02-075B-1831-1853230E18B7}"/>
              </a:ext>
            </a:extLst>
          </p:cNvPr>
          <p:cNvSpPr/>
          <p:nvPr/>
        </p:nvSpPr>
        <p:spPr>
          <a:xfrm>
            <a:off x="3993825" y="6073995"/>
            <a:ext cx="30069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LinkedHashSet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A41127C-7F9A-56CB-86B6-97DCDE9B226F}"/>
              </a:ext>
            </a:extLst>
          </p:cNvPr>
          <p:cNvSpPr/>
          <p:nvPr/>
        </p:nvSpPr>
        <p:spPr>
          <a:xfrm>
            <a:off x="6165220" y="1752600"/>
            <a:ext cx="1738679" cy="4561114"/>
          </a:xfrm>
          <a:custGeom>
            <a:avLst/>
            <a:gdLst>
              <a:gd name="connsiteX0" fmla="*/ 104951 w 1738679"/>
              <a:gd name="connsiteY0" fmla="*/ 0 h 4561114"/>
              <a:gd name="connsiteX1" fmla="*/ 159380 w 1738679"/>
              <a:gd name="connsiteY1" fmla="*/ 1055914 h 4561114"/>
              <a:gd name="connsiteX2" fmla="*/ 1618066 w 1738679"/>
              <a:gd name="connsiteY2" fmla="*/ 2873829 h 4561114"/>
              <a:gd name="connsiteX3" fmla="*/ 1552751 w 1738679"/>
              <a:gd name="connsiteY3" fmla="*/ 4561114 h 456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8679" h="4561114">
                <a:moveTo>
                  <a:pt x="104951" y="0"/>
                </a:moveTo>
                <a:cubicBezTo>
                  <a:pt x="6072" y="288471"/>
                  <a:pt x="-92806" y="576943"/>
                  <a:pt x="159380" y="1055914"/>
                </a:cubicBezTo>
                <a:cubicBezTo>
                  <a:pt x="411566" y="1534885"/>
                  <a:pt x="1385838" y="2289629"/>
                  <a:pt x="1618066" y="2873829"/>
                </a:cubicBezTo>
                <a:cubicBezTo>
                  <a:pt x="1850294" y="3458029"/>
                  <a:pt x="1701522" y="4009571"/>
                  <a:pt x="1552751" y="4561114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CB9D96-6C93-B7D5-3316-9519A27900F1}"/>
              </a:ext>
            </a:extLst>
          </p:cNvPr>
          <p:cNvSpPr/>
          <p:nvPr/>
        </p:nvSpPr>
        <p:spPr>
          <a:xfrm>
            <a:off x="7270426" y="6073995"/>
            <a:ext cx="881744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List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EA3F677-7444-9520-CAA0-C176C8D782EA}"/>
              </a:ext>
            </a:extLst>
          </p:cNvPr>
          <p:cNvSpPr/>
          <p:nvPr/>
        </p:nvSpPr>
        <p:spPr>
          <a:xfrm>
            <a:off x="6727371" y="1687286"/>
            <a:ext cx="2836072" cy="4702628"/>
          </a:xfrm>
          <a:custGeom>
            <a:avLst/>
            <a:gdLst>
              <a:gd name="connsiteX0" fmla="*/ 0 w 2836072"/>
              <a:gd name="connsiteY0" fmla="*/ 0 h 4702628"/>
              <a:gd name="connsiteX1" fmla="*/ 2536372 w 2836072"/>
              <a:gd name="connsiteY1" fmla="*/ 805543 h 4702628"/>
              <a:gd name="connsiteX2" fmla="*/ 2688772 w 2836072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6072" h="4702628">
                <a:moveTo>
                  <a:pt x="0" y="0"/>
                </a:moveTo>
                <a:cubicBezTo>
                  <a:pt x="1044121" y="10886"/>
                  <a:pt x="2088243" y="21772"/>
                  <a:pt x="2536372" y="805543"/>
                </a:cubicBezTo>
                <a:cubicBezTo>
                  <a:pt x="2984501" y="1589314"/>
                  <a:pt x="2836636" y="3145971"/>
                  <a:pt x="2688772" y="4702628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9D350C-2680-586A-64CB-783E865BECF2}"/>
              </a:ext>
            </a:extLst>
          </p:cNvPr>
          <p:cNvSpPr/>
          <p:nvPr/>
        </p:nvSpPr>
        <p:spPr>
          <a:xfrm>
            <a:off x="8650886" y="3335847"/>
            <a:ext cx="14829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Queue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EFD3CB-CEE9-1602-4821-4DB6A35689C5}"/>
              </a:ext>
            </a:extLst>
          </p:cNvPr>
          <p:cNvSpPr/>
          <p:nvPr/>
        </p:nvSpPr>
        <p:spPr>
          <a:xfrm>
            <a:off x="8438615" y="6073995"/>
            <a:ext cx="1907463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Dequeue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2479DE-91CA-DE83-FDFB-7D301FC04195}"/>
              </a:ext>
            </a:extLst>
          </p:cNvPr>
          <p:cNvSpPr/>
          <p:nvPr/>
        </p:nvSpPr>
        <p:spPr>
          <a:xfrm>
            <a:off x="4795497" y="1457245"/>
            <a:ext cx="201631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95923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08FC858-17CD-B8FF-69E5-FA966F187705}"/>
              </a:ext>
            </a:extLst>
          </p:cNvPr>
          <p:cNvSpPr/>
          <p:nvPr/>
        </p:nvSpPr>
        <p:spPr>
          <a:xfrm>
            <a:off x="7522029" y="2928257"/>
            <a:ext cx="1588444" cy="3556593"/>
          </a:xfrm>
          <a:custGeom>
            <a:avLst/>
            <a:gdLst>
              <a:gd name="connsiteX0" fmla="*/ 0 w 1588444"/>
              <a:gd name="connsiteY0" fmla="*/ 0 h 3556593"/>
              <a:gd name="connsiteX1" fmla="*/ 1066800 w 1588444"/>
              <a:gd name="connsiteY1" fmla="*/ 1589314 h 3556593"/>
              <a:gd name="connsiteX2" fmla="*/ 1545771 w 1588444"/>
              <a:gd name="connsiteY2" fmla="*/ 3396343 h 3556593"/>
              <a:gd name="connsiteX3" fmla="*/ 1534885 w 1588444"/>
              <a:gd name="connsiteY3" fmla="*/ 3352800 h 355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444" h="3556593">
                <a:moveTo>
                  <a:pt x="0" y="0"/>
                </a:moveTo>
                <a:cubicBezTo>
                  <a:pt x="404586" y="511628"/>
                  <a:pt x="809172" y="1023257"/>
                  <a:pt x="1066800" y="1589314"/>
                </a:cubicBezTo>
                <a:cubicBezTo>
                  <a:pt x="1324429" y="2155371"/>
                  <a:pt x="1467757" y="3102429"/>
                  <a:pt x="1545771" y="3396343"/>
                </a:cubicBezTo>
                <a:cubicBezTo>
                  <a:pt x="1623785" y="3690257"/>
                  <a:pt x="1579335" y="3521528"/>
                  <a:pt x="1534885" y="33528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E27C69C-623C-D30D-6FA7-1AA5EDBE8C01}"/>
              </a:ext>
            </a:extLst>
          </p:cNvPr>
          <p:cNvSpPr/>
          <p:nvPr/>
        </p:nvSpPr>
        <p:spPr>
          <a:xfrm>
            <a:off x="2475755" y="3291825"/>
            <a:ext cx="1251326" cy="1994327"/>
          </a:xfrm>
          <a:custGeom>
            <a:avLst/>
            <a:gdLst>
              <a:gd name="connsiteX0" fmla="*/ 169474 w 1727705"/>
              <a:gd name="connsiteY0" fmla="*/ 0 h 1981200"/>
              <a:gd name="connsiteX1" fmla="*/ 1562845 w 1727705"/>
              <a:gd name="connsiteY1" fmla="*/ 555172 h 1981200"/>
              <a:gd name="connsiteX2" fmla="*/ 1541074 w 1727705"/>
              <a:gd name="connsiteY2" fmla="*/ 1230086 h 1981200"/>
              <a:gd name="connsiteX3" fmla="*/ 125931 w 1727705"/>
              <a:gd name="connsiteY3" fmla="*/ 1426029 h 1981200"/>
              <a:gd name="connsiteX4" fmla="*/ 158588 w 1727705"/>
              <a:gd name="connsiteY4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705" h="1981200">
                <a:moveTo>
                  <a:pt x="169474" y="0"/>
                </a:moveTo>
                <a:cubicBezTo>
                  <a:pt x="751859" y="175079"/>
                  <a:pt x="1334245" y="350158"/>
                  <a:pt x="1562845" y="555172"/>
                </a:cubicBezTo>
                <a:cubicBezTo>
                  <a:pt x="1791445" y="760186"/>
                  <a:pt x="1780560" y="1084943"/>
                  <a:pt x="1541074" y="1230086"/>
                </a:cubicBezTo>
                <a:cubicBezTo>
                  <a:pt x="1301588" y="1375229"/>
                  <a:pt x="356345" y="1300843"/>
                  <a:pt x="125931" y="1426029"/>
                </a:cubicBezTo>
                <a:cubicBezTo>
                  <a:pt x="-104483" y="1551215"/>
                  <a:pt x="27052" y="1766207"/>
                  <a:pt x="158588" y="19812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📶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431: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Sequenced Collections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EBC2D07-ECC4-BEF0-F54B-34CE77D6760A}"/>
              </a:ext>
            </a:extLst>
          </p:cNvPr>
          <p:cNvSpPr/>
          <p:nvPr/>
        </p:nvSpPr>
        <p:spPr>
          <a:xfrm>
            <a:off x="2107698" y="1666610"/>
            <a:ext cx="2720094" cy="4730510"/>
          </a:xfrm>
          <a:custGeom>
            <a:avLst/>
            <a:gdLst>
              <a:gd name="connsiteX0" fmla="*/ 2720094 w 2720094"/>
              <a:gd name="connsiteY0" fmla="*/ 0 h 3057983"/>
              <a:gd name="connsiteX1" fmla="*/ 630037 w 2720094"/>
              <a:gd name="connsiteY1" fmla="*/ 152400 h 3057983"/>
              <a:gd name="connsiteX2" fmla="*/ 477637 w 2720094"/>
              <a:gd name="connsiteY2" fmla="*/ 859972 h 3057983"/>
              <a:gd name="connsiteX3" fmla="*/ 9551 w 2720094"/>
              <a:gd name="connsiteY3" fmla="*/ 1915886 h 3057983"/>
              <a:gd name="connsiteX4" fmla="*/ 151065 w 2720094"/>
              <a:gd name="connsiteY4" fmla="*/ 2960915 h 3057983"/>
              <a:gd name="connsiteX5" fmla="*/ 151065 w 2720094"/>
              <a:gd name="connsiteY5" fmla="*/ 2950029 h 305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0094" h="3057983">
                <a:moveTo>
                  <a:pt x="2720094" y="0"/>
                </a:moveTo>
                <a:cubicBezTo>
                  <a:pt x="1861937" y="4535"/>
                  <a:pt x="1003780" y="9071"/>
                  <a:pt x="630037" y="152400"/>
                </a:cubicBezTo>
                <a:cubicBezTo>
                  <a:pt x="256294" y="295729"/>
                  <a:pt x="581051" y="566058"/>
                  <a:pt x="477637" y="859972"/>
                </a:cubicBezTo>
                <a:cubicBezTo>
                  <a:pt x="374223" y="1153886"/>
                  <a:pt x="63980" y="1565729"/>
                  <a:pt x="9551" y="1915886"/>
                </a:cubicBezTo>
                <a:cubicBezTo>
                  <a:pt x="-44878" y="2266043"/>
                  <a:pt x="151065" y="2960915"/>
                  <a:pt x="151065" y="2960915"/>
                </a:cubicBezTo>
                <a:cubicBezTo>
                  <a:pt x="174651" y="3133272"/>
                  <a:pt x="162858" y="3041650"/>
                  <a:pt x="151065" y="2950029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851C65-CD05-1DC8-8739-49C411A9F475}"/>
              </a:ext>
            </a:extLst>
          </p:cNvPr>
          <p:cNvSpPr/>
          <p:nvPr/>
        </p:nvSpPr>
        <p:spPr>
          <a:xfrm>
            <a:off x="2107698" y="2829113"/>
            <a:ext cx="916863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5FEEDA-C381-FA0D-DE31-F7D8EF642C20}"/>
              </a:ext>
            </a:extLst>
          </p:cNvPr>
          <p:cNvSpPr/>
          <p:nvPr/>
        </p:nvSpPr>
        <p:spPr>
          <a:xfrm>
            <a:off x="1065456" y="4779459"/>
            <a:ext cx="2139678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SortedSet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D7758-A7E6-87B9-15DD-33DD299A6ED6}"/>
              </a:ext>
            </a:extLst>
          </p:cNvPr>
          <p:cNvSpPr/>
          <p:nvPr/>
        </p:nvSpPr>
        <p:spPr>
          <a:xfrm>
            <a:off x="852065" y="6073995"/>
            <a:ext cx="2784995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NavigableSet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3C08E89-CC6E-D52E-0497-F96F3A58B074}"/>
              </a:ext>
            </a:extLst>
          </p:cNvPr>
          <p:cNvSpPr/>
          <p:nvPr/>
        </p:nvSpPr>
        <p:spPr>
          <a:xfrm>
            <a:off x="4689896" y="1709057"/>
            <a:ext cx="1251326" cy="4858775"/>
          </a:xfrm>
          <a:custGeom>
            <a:avLst/>
            <a:gdLst>
              <a:gd name="connsiteX0" fmla="*/ 981561 w 1251326"/>
              <a:gd name="connsiteY0" fmla="*/ 0 h 4858775"/>
              <a:gd name="connsiteX1" fmla="*/ 1188390 w 1251326"/>
              <a:gd name="connsiteY1" fmla="*/ 1175657 h 4858775"/>
              <a:gd name="connsiteX2" fmla="*/ 1847 w 1251326"/>
              <a:gd name="connsiteY2" fmla="*/ 2547257 h 4858775"/>
              <a:gd name="connsiteX3" fmla="*/ 894475 w 1251326"/>
              <a:gd name="connsiteY3" fmla="*/ 4659086 h 4858775"/>
              <a:gd name="connsiteX4" fmla="*/ 894475 w 1251326"/>
              <a:gd name="connsiteY4" fmla="*/ 4648200 h 485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326" h="4858775">
                <a:moveTo>
                  <a:pt x="981561" y="0"/>
                </a:moveTo>
                <a:cubicBezTo>
                  <a:pt x="1166618" y="375557"/>
                  <a:pt x="1351676" y="751114"/>
                  <a:pt x="1188390" y="1175657"/>
                </a:cubicBezTo>
                <a:cubicBezTo>
                  <a:pt x="1025104" y="1600200"/>
                  <a:pt x="50833" y="1966686"/>
                  <a:pt x="1847" y="2547257"/>
                </a:cubicBezTo>
                <a:cubicBezTo>
                  <a:pt x="-47139" y="3127828"/>
                  <a:pt x="894475" y="4659086"/>
                  <a:pt x="894475" y="4659086"/>
                </a:cubicBezTo>
                <a:cubicBezTo>
                  <a:pt x="1043246" y="5009243"/>
                  <a:pt x="968860" y="4828721"/>
                  <a:pt x="894475" y="46482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B1578D-3D02-075B-1831-1853230E18B7}"/>
              </a:ext>
            </a:extLst>
          </p:cNvPr>
          <p:cNvSpPr/>
          <p:nvPr/>
        </p:nvSpPr>
        <p:spPr>
          <a:xfrm>
            <a:off x="3993825" y="6073995"/>
            <a:ext cx="30069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LinkedHashSet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48E4657-6AE5-C599-D0F7-DFB7F981A8AD}"/>
              </a:ext>
            </a:extLst>
          </p:cNvPr>
          <p:cNvSpPr/>
          <p:nvPr/>
        </p:nvSpPr>
        <p:spPr>
          <a:xfrm>
            <a:off x="3292036" y="3991616"/>
            <a:ext cx="3187064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SequencedSet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A41127C-7F9A-56CB-86B6-97DCDE9B226F}"/>
              </a:ext>
            </a:extLst>
          </p:cNvPr>
          <p:cNvSpPr/>
          <p:nvPr/>
        </p:nvSpPr>
        <p:spPr>
          <a:xfrm>
            <a:off x="6165220" y="1752600"/>
            <a:ext cx="1738679" cy="4561114"/>
          </a:xfrm>
          <a:custGeom>
            <a:avLst/>
            <a:gdLst>
              <a:gd name="connsiteX0" fmla="*/ 104951 w 1738679"/>
              <a:gd name="connsiteY0" fmla="*/ 0 h 4561114"/>
              <a:gd name="connsiteX1" fmla="*/ 159380 w 1738679"/>
              <a:gd name="connsiteY1" fmla="*/ 1055914 h 4561114"/>
              <a:gd name="connsiteX2" fmla="*/ 1618066 w 1738679"/>
              <a:gd name="connsiteY2" fmla="*/ 2873829 h 4561114"/>
              <a:gd name="connsiteX3" fmla="*/ 1552751 w 1738679"/>
              <a:gd name="connsiteY3" fmla="*/ 4561114 h 456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8679" h="4561114">
                <a:moveTo>
                  <a:pt x="104951" y="0"/>
                </a:moveTo>
                <a:cubicBezTo>
                  <a:pt x="6072" y="288471"/>
                  <a:pt x="-92806" y="576943"/>
                  <a:pt x="159380" y="1055914"/>
                </a:cubicBezTo>
                <a:cubicBezTo>
                  <a:pt x="411566" y="1534885"/>
                  <a:pt x="1385838" y="2289629"/>
                  <a:pt x="1618066" y="2873829"/>
                </a:cubicBezTo>
                <a:cubicBezTo>
                  <a:pt x="1850294" y="3458029"/>
                  <a:pt x="1701522" y="4009571"/>
                  <a:pt x="1552751" y="456111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CB9D96-6C93-B7D5-3316-9519A27900F1}"/>
              </a:ext>
            </a:extLst>
          </p:cNvPr>
          <p:cNvSpPr/>
          <p:nvPr/>
        </p:nvSpPr>
        <p:spPr>
          <a:xfrm>
            <a:off x="7270426" y="6073995"/>
            <a:ext cx="881744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List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164F45D-B114-0972-3F24-EE4EA5F72635}"/>
              </a:ext>
            </a:extLst>
          </p:cNvPr>
          <p:cNvSpPr/>
          <p:nvPr/>
        </p:nvSpPr>
        <p:spPr>
          <a:xfrm>
            <a:off x="3993825" y="2575766"/>
            <a:ext cx="4444790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SequencedCollection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EA3F677-7444-9520-CAA0-C176C8D782EA}"/>
              </a:ext>
            </a:extLst>
          </p:cNvPr>
          <p:cNvSpPr/>
          <p:nvPr/>
        </p:nvSpPr>
        <p:spPr>
          <a:xfrm>
            <a:off x="6727371" y="1687286"/>
            <a:ext cx="2836072" cy="4702628"/>
          </a:xfrm>
          <a:custGeom>
            <a:avLst/>
            <a:gdLst>
              <a:gd name="connsiteX0" fmla="*/ 0 w 2836072"/>
              <a:gd name="connsiteY0" fmla="*/ 0 h 4702628"/>
              <a:gd name="connsiteX1" fmla="*/ 2536372 w 2836072"/>
              <a:gd name="connsiteY1" fmla="*/ 805543 h 4702628"/>
              <a:gd name="connsiteX2" fmla="*/ 2688772 w 2836072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6072" h="4702628">
                <a:moveTo>
                  <a:pt x="0" y="0"/>
                </a:moveTo>
                <a:cubicBezTo>
                  <a:pt x="1044121" y="10886"/>
                  <a:pt x="2088243" y="21772"/>
                  <a:pt x="2536372" y="805543"/>
                </a:cubicBezTo>
                <a:cubicBezTo>
                  <a:pt x="2984501" y="1589314"/>
                  <a:pt x="2836636" y="3145971"/>
                  <a:pt x="2688772" y="4702628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9D350C-2680-586A-64CB-783E865BECF2}"/>
              </a:ext>
            </a:extLst>
          </p:cNvPr>
          <p:cNvSpPr/>
          <p:nvPr/>
        </p:nvSpPr>
        <p:spPr>
          <a:xfrm>
            <a:off x="8650886" y="3335847"/>
            <a:ext cx="14829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Queue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EFD3CB-CEE9-1602-4821-4DB6A35689C5}"/>
              </a:ext>
            </a:extLst>
          </p:cNvPr>
          <p:cNvSpPr/>
          <p:nvPr/>
        </p:nvSpPr>
        <p:spPr>
          <a:xfrm>
            <a:off x="8438615" y="6073995"/>
            <a:ext cx="1907463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Dequeue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2479DE-91CA-DE83-FDFB-7D301FC04195}"/>
              </a:ext>
            </a:extLst>
          </p:cNvPr>
          <p:cNvSpPr/>
          <p:nvPr/>
        </p:nvSpPr>
        <p:spPr>
          <a:xfrm>
            <a:off x="4795497" y="1457245"/>
            <a:ext cx="201631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3585616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📶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431: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Sequenced Collections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3C08E89-CC6E-D52E-0497-F96F3A58B074}"/>
              </a:ext>
            </a:extLst>
          </p:cNvPr>
          <p:cNvSpPr/>
          <p:nvPr/>
        </p:nvSpPr>
        <p:spPr>
          <a:xfrm>
            <a:off x="3895237" y="2012226"/>
            <a:ext cx="1677575" cy="3907972"/>
          </a:xfrm>
          <a:custGeom>
            <a:avLst/>
            <a:gdLst>
              <a:gd name="connsiteX0" fmla="*/ 981561 w 1251326"/>
              <a:gd name="connsiteY0" fmla="*/ 0 h 4858775"/>
              <a:gd name="connsiteX1" fmla="*/ 1188390 w 1251326"/>
              <a:gd name="connsiteY1" fmla="*/ 1175657 h 4858775"/>
              <a:gd name="connsiteX2" fmla="*/ 1847 w 1251326"/>
              <a:gd name="connsiteY2" fmla="*/ 2547257 h 4858775"/>
              <a:gd name="connsiteX3" fmla="*/ 894475 w 1251326"/>
              <a:gd name="connsiteY3" fmla="*/ 4659086 h 4858775"/>
              <a:gd name="connsiteX4" fmla="*/ 894475 w 1251326"/>
              <a:gd name="connsiteY4" fmla="*/ 4648200 h 485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326" h="4858775">
                <a:moveTo>
                  <a:pt x="981561" y="0"/>
                </a:moveTo>
                <a:cubicBezTo>
                  <a:pt x="1166618" y="375557"/>
                  <a:pt x="1351676" y="751114"/>
                  <a:pt x="1188390" y="1175657"/>
                </a:cubicBezTo>
                <a:cubicBezTo>
                  <a:pt x="1025104" y="1600200"/>
                  <a:pt x="50833" y="1966686"/>
                  <a:pt x="1847" y="2547257"/>
                </a:cubicBezTo>
                <a:cubicBezTo>
                  <a:pt x="-47139" y="3127828"/>
                  <a:pt x="894475" y="4659086"/>
                  <a:pt x="894475" y="4659086"/>
                </a:cubicBezTo>
                <a:cubicBezTo>
                  <a:pt x="1043246" y="5009243"/>
                  <a:pt x="968860" y="4828721"/>
                  <a:pt x="894475" y="46482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A41127C-7F9A-56CB-86B6-97DCDE9B226F}"/>
              </a:ext>
            </a:extLst>
          </p:cNvPr>
          <p:cNvSpPr/>
          <p:nvPr/>
        </p:nvSpPr>
        <p:spPr>
          <a:xfrm>
            <a:off x="6281503" y="2959282"/>
            <a:ext cx="1738679" cy="2960916"/>
          </a:xfrm>
          <a:custGeom>
            <a:avLst/>
            <a:gdLst>
              <a:gd name="connsiteX0" fmla="*/ 104951 w 1738679"/>
              <a:gd name="connsiteY0" fmla="*/ 0 h 4561114"/>
              <a:gd name="connsiteX1" fmla="*/ 159380 w 1738679"/>
              <a:gd name="connsiteY1" fmla="*/ 1055914 h 4561114"/>
              <a:gd name="connsiteX2" fmla="*/ 1618066 w 1738679"/>
              <a:gd name="connsiteY2" fmla="*/ 2873829 h 4561114"/>
              <a:gd name="connsiteX3" fmla="*/ 1552751 w 1738679"/>
              <a:gd name="connsiteY3" fmla="*/ 4561114 h 456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8679" h="4561114">
                <a:moveTo>
                  <a:pt x="104951" y="0"/>
                </a:moveTo>
                <a:cubicBezTo>
                  <a:pt x="6072" y="288471"/>
                  <a:pt x="-92806" y="576943"/>
                  <a:pt x="159380" y="1055914"/>
                </a:cubicBezTo>
                <a:cubicBezTo>
                  <a:pt x="411566" y="1534885"/>
                  <a:pt x="1385838" y="2289629"/>
                  <a:pt x="1618066" y="2873829"/>
                </a:cubicBezTo>
                <a:cubicBezTo>
                  <a:pt x="1850294" y="3458029"/>
                  <a:pt x="1701522" y="4009571"/>
                  <a:pt x="1552751" y="456111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CB9D96-6C93-B7D5-3316-9519A27900F1}"/>
              </a:ext>
            </a:extLst>
          </p:cNvPr>
          <p:cNvSpPr/>
          <p:nvPr/>
        </p:nvSpPr>
        <p:spPr>
          <a:xfrm>
            <a:off x="6475767" y="5762239"/>
            <a:ext cx="3190746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LinkedHashMap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164F45D-B114-0972-3F24-EE4EA5F72635}"/>
              </a:ext>
            </a:extLst>
          </p:cNvPr>
          <p:cNvSpPr/>
          <p:nvPr/>
        </p:nvSpPr>
        <p:spPr>
          <a:xfrm>
            <a:off x="4161258" y="2830578"/>
            <a:ext cx="3276601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SequencedMap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2479DE-91CA-DE83-FDFB-7D301FC04195}"/>
              </a:ext>
            </a:extLst>
          </p:cNvPr>
          <p:cNvSpPr/>
          <p:nvPr/>
        </p:nvSpPr>
        <p:spPr>
          <a:xfrm>
            <a:off x="4223930" y="1721182"/>
            <a:ext cx="201631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5FEEDA-C381-FA0D-DE31-F7D8EF642C20}"/>
              </a:ext>
            </a:extLst>
          </p:cNvPr>
          <p:cNvSpPr/>
          <p:nvPr/>
        </p:nvSpPr>
        <p:spPr>
          <a:xfrm>
            <a:off x="3019384" y="4108093"/>
            <a:ext cx="229823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SortedMap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D7758-A7E6-87B9-15DD-33DD299A6ED6}"/>
              </a:ext>
            </a:extLst>
          </p:cNvPr>
          <p:cNvSpPr/>
          <p:nvPr/>
        </p:nvSpPr>
        <p:spPr>
          <a:xfrm>
            <a:off x="3019384" y="5762239"/>
            <a:ext cx="30069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</a:rPr>
              <a:t>NavigableMap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035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46788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🧹</a:t>
            </a:r>
            <a:r>
              <a:rPr lang="en-US" alt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439: </a:t>
            </a:r>
            <a:r>
              <a:rPr lang="en-US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Generational ZGC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F3F0C1-FC45-7AAE-05DC-924011DF028B}"/>
              </a:ext>
            </a:extLst>
          </p:cNvPr>
          <p:cNvSpPr/>
          <p:nvPr/>
        </p:nvSpPr>
        <p:spPr>
          <a:xfrm>
            <a:off x="3026298" y="3587261"/>
            <a:ext cx="2626364" cy="2768321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👦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241C7D-E63F-5C42-F125-F85A316D26BD}"/>
              </a:ext>
            </a:extLst>
          </p:cNvPr>
          <p:cNvSpPr/>
          <p:nvPr/>
        </p:nvSpPr>
        <p:spPr>
          <a:xfrm>
            <a:off x="7133118" y="3587260"/>
            <a:ext cx="2626364" cy="2768321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👴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82F905-8D3A-120B-BB86-DEEBDDAD18AC}"/>
              </a:ext>
            </a:extLst>
          </p:cNvPr>
          <p:cNvSpPr/>
          <p:nvPr/>
        </p:nvSpPr>
        <p:spPr>
          <a:xfrm>
            <a:off x="226560" y="1890149"/>
            <a:ext cx="2444304" cy="1275694"/>
          </a:xfrm>
          <a:prstGeom prst="roundRect">
            <a:avLst/>
          </a:prstGeom>
          <a:solidFill>
            <a:srgbClr val="2B2D3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Object();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B82FD6-5FBF-7C06-51B9-577D8548E102}"/>
              </a:ext>
            </a:extLst>
          </p:cNvPr>
          <p:cNvSpPr/>
          <p:nvPr/>
        </p:nvSpPr>
        <p:spPr>
          <a:xfrm>
            <a:off x="5406012" y="4441371"/>
            <a:ext cx="1929284" cy="11656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F203E9-ACF7-6149-587C-9B3BD4415A8D}"/>
              </a:ext>
            </a:extLst>
          </p:cNvPr>
          <p:cNvSpPr/>
          <p:nvPr/>
        </p:nvSpPr>
        <p:spPr>
          <a:xfrm rot="3079016">
            <a:off x="2015937" y="3062466"/>
            <a:ext cx="1929284" cy="11656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07FB47-92C8-6EDC-92A2-5A73A7D32000}"/>
              </a:ext>
            </a:extLst>
          </p:cNvPr>
          <p:cNvGrpSpPr/>
          <p:nvPr/>
        </p:nvGrpSpPr>
        <p:grpSpPr>
          <a:xfrm>
            <a:off x="383044" y="2721274"/>
            <a:ext cx="11425911" cy="3193390"/>
            <a:chOff x="368692" y="1945770"/>
            <a:chExt cx="11425911" cy="319339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3F46B84-895C-85D8-1E70-74BC640F7D46}"/>
                </a:ext>
              </a:extLst>
            </p:cNvPr>
            <p:cNvSpPr/>
            <p:nvPr/>
          </p:nvSpPr>
          <p:spPr>
            <a:xfrm>
              <a:off x="368692" y="1945770"/>
              <a:ext cx="11425911" cy="3193390"/>
            </a:xfrm>
            <a:prstGeom prst="roundRect">
              <a:avLst/>
            </a:prstGeom>
            <a:solidFill>
              <a:srgbClr val="2B2D30"/>
            </a:solidFill>
            <a:ln>
              <a:solidFill>
                <a:schemeClr val="bg2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FB41FF-F6A3-9A5F-C1E1-0D256D03B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184" y="2123747"/>
              <a:ext cx="10943632" cy="2808223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767B6-13F5-9FFD-9C71-D29727C840FD}"/>
              </a:ext>
            </a:extLst>
          </p:cNvPr>
          <p:cNvSpPr/>
          <p:nvPr/>
        </p:nvSpPr>
        <p:spPr>
          <a:xfrm>
            <a:off x="82797" y="64355"/>
            <a:ext cx="6352727" cy="1398685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Why</a:t>
            </a:r>
            <a:r>
              <a:rPr lang="ru-RU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and Wat LTS?</a:t>
            </a:r>
          </a:p>
        </p:txBody>
      </p:sp>
      <p:pic>
        <p:nvPicPr>
          <p:cNvPr id="4098" name="Picture 2" descr="Kermit Wat GIF - Kermit Wat What GIFs">
            <a:extLst>
              <a:ext uri="{FF2B5EF4-FFF2-40B4-BE49-F238E27FC236}">
                <a16:creationId xmlns:a16="http://schemas.microsoft.com/office/drawing/2014/main" id="{51BAD0F3-FC18-0BEE-DBB0-70B8E9F4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41" y="409490"/>
            <a:ext cx="1458768" cy="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436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🆕</a:t>
            </a:r>
            <a:r>
              <a:rPr lang="en-US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methods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356127-B22A-D514-0E4D-D6E32854D08A}"/>
              </a:ext>
            </a:extLst>
          </p:cNvPr>
          <p:cNvSpPr/>
          <p:nvPr/>
        </p:nvSpPr>
        <p:spPr>
          <a:xfrm>
            <a:off x="482281" y="2625303"/>
            <a:ext cx="830611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newSequencedSetFromMap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SequencedMap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map)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CC9F29-22D5-E1BD-733E-C39B57906490}"/>
              </a:ext>
            </a:extLst>
          </p:cNvPr>
          <p:cNvSpPr/>
          <p:nvPr/>
        </p:nvSpPr>
        <p:spPr>
          <a:xfrm>
            <a:off x="482281" y="3586186"/>
            <a:ext cx="952532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unmodifiableSequencedCollection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SequencedCollection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c)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E4BF76-4CB3-16A4-5D63-8EAA07A56BDB}"/>
              </a:ext>
            </a:extLst>
          </p:cNvPr>
          <p:cNvSpPr/>
          <p:nvPr/>
        </p:nvSpPr>
        <p:spPr>
          <a:xfrm>
            <a:off x="482281" y="4547069"/>
            <a:ext cx="747299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unmodifiableSequencedSet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SequencedSet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c)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4792E3-380D-82F6-56FF-BFB316EFAC1D}"/>
              </a:ext>
            </a:extLst>
          </p:cNvPr>
          <p:cNvSpPr/>
          <p:nvPr/>
        </p:nvSpPr>
        <p:spPr>
          <a:xfrm>
            <a:off x="482281" y="5507952"/>
            <a:ext cx="776764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unmodifiableSequencedMap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</a:rPr>
              <a:t>SequencedMap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c)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A735BF-C10C-EFE5-2499-82BF47C1F106}"/>
              </a:ext>
            </a:extLst>
          </p:cNvPr>
          <p:cNvSpPr/>
          <p:nvPr/>
        </p:nvSpPr>
        <p:spPr>
          <a:xfrm>
            <a:off x="149937" y="1823068"/>
            <a:ext cx="2462634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Collections</a:t>
            </a:r>
          </a:p>
        </p:txBody>
      </p:sp>
    </p:spTree>
    <p:extLst>
      <p:ext uri="{BB962C8B-B14F-4D97-AF65-F5344CB8AC3E}">
        <p14:creationId xmlns:p14="http://schemas.microsoft.com/office/powerpoint/2010/main" val="4112454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🆕</a:t>
            </a:r>
            <a:r>
              <a:rPr lang="en-US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methods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56F91E-6EBC-2294-34BA-22D364D219E5}"/>
              </a:ext>
            </a:extLst>
          </p:cNvPr>
          <p:cNvSpPr/>
          <p:nvPr/>
        </p:nvSpPr>
        <p:spPr>
          <a:xfrm>
            <a:off x="553402" y="2328847"/>
            <a:ext cx="6631170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indexOf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(String str, 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beginIndex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, 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endIndex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F1641-507C-0BD5-1D84-9D96AA4E9064}"/>
              </a:ext>
            </a:extLst>
          </p:cNvPr>
          <p:cNvSpPr/>
          <p:nvPr/>
        </p:nvSpPr>
        <p:spPr>
          <a:xfrm>
            <a:off x="149937" y="1622216"/>
            <a:ext cx="1455343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DFFDE8-AFC2-A692-EA39-CBB9BC944F13}"/>
              </a:ext>
            </a:extLst>
          </p:cNvPr>
          <p:cNvSpPr/>
          <p:nvPr/>
        </p:nvSpPr>
        <p:spPr>
          <a:xfrm>
            <a:off x="553402" y="3045643"/>
            <a:ext cx="6413456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indexOf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(char str, 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beginIndex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, 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endIndex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FF9C44-1EB0-FE16-4F17-ED2064CE32E9}"/>
              </a:ext>
            </a:extLst>
          </p:cNvPr>
          <p:cNvSpPr/>
          <p:nvPr/>
        </p:nvSpPr>
        <p:spPr>
          <a:xfrm>
            <a:off x="553401" y="3777368"/>
            <a:ext cx="5847399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splitWithDelimeters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(String regex, int limit)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F93DF3-D89E-32A5-7725-006180AD1DFB}"/>
              </a:ext>
            </a:extLst>
          </p:cNvPr>
          <p:cNvSpPr/>
          <p:nvPr/>
        </p:nvSpPr>
        <p:spPr>
          <a:xfrm>
            <a:off x="553402" y="5390168"/>
            <a:ext cx="5074512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repeat(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CharSequence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cs, int count)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8F8ADD-2E9A-E4E1-5FAE-D2F8D7DFF94A}"/>
              </a:ext>
            </a:extLst>
          </p:cNvPr>
          <p:cNvSpPr/>
          <p:nvPr/>
        </p:nvSpPr>
        <p:spPr>
          <a:xfrm>
            <a:off x="149937" y="4683537"/>
            <a:ext cx="2810977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lang="en-US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Builder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77996A-3A95-B7E4-9EBF-F4A2E42DFA27}"/>
              </a:ext>
            </a:extLst>
          </p:cNvPr>
          <p:cNvSpPr/>
          <p:nvPr/>
        </p:nvSpPr>
        <p:spPr>
          <a:xfrm>
            <a:off x="524559" y="6109126"/>
            <a:ext cx="4417555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repeat(int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codePoint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, int count)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698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ECB8D2-C528-294F-D639-D4E6954AD464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🆕</a:t>
            </a:r>
            <a:r>
              <a:rPr lang="en-US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methods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56F91E-6EBC-2294-34BA-22D364D219E5}"/>
              </a:ext>
            </a:extLst>
          </p:cNvPr>
          <p:cNvSpPr/>
          <p:nvPr/>
        </p:nvSpPr>
        <p:spPr>
          <a:xfrm>
            <a:off x="553402" y="2328847"/>
            <a:ext cx="3295584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isEmoji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(int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codePoint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F1641-507C-0BD5-1D84-9D96AA4E9064}"/>
              </a:ext>
            </a:extLst>
          </p:cNvPr>
          <p:cNvSpPr/>
          <p:nvPr/>
        </p:nvSpPr>
        <p:spPr>
          <a:xfrm>
            <a:off x="149937" y="1622216"/>
            <a:ext cx="2284919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Character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F93DF3-D89E-32A5-7725-006180AD1DFB}"/>
              </a:ext>
            </a:extLst>
          </p:cNvPr>
          <p:cNvSpPr/>
          <p:nvPr/>
        </p:nvSpPr>
        <p:spPr>
          <a:xfrm>
            <a:off x="553402" y="5390168"/>
            <a:ext cx="4890468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clamp(long value, int min, int max)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8F8ADD-2E9A-E4E1-5FAE-D2F8D7DFF94A}"/>
              </a:ext>
            </a:extLst>
          </p:cNvPr>
          <p:cNvSpPr/>
          <p:nvPr/>
        </p:nvSpPr>
        <p:spPr>
          <a:xfrm>
            <a:off x="149937" y="4683537"/>
            <a:ext cx="1200329" cy="506694"/>
          </a:xfrm>
          <a:prstGeom prst="roundRect">
            <a:avLst/>
          </a:prstGeom>
          <a:solidFill>
            <a:srgbClr val="FFFF00"/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2FA808-4AAA-6E39-0FD5-BDBAE16CF6DD}"/>
              </a:ext>
            </a:extLst>
          </p:cNvPr>
          <p:cNvSpPr/>
          <p:nvPr/>
        </p:nvSpPr>
        <p:spPr>
          <a:xfrm>
            <a:off x="553401" y="3020955"/>
            <a:ext cx="4805407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isEmojiComponent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(int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codePoint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B0AFC0-3674-8071-0E1F-F7167D6A8742}"/>
              </a:ext>
            </a:extLst>
          </p:cNvPr>
          <p:cNvSpPr/>
          <p:nvPr/>
        </p:nvSpPr>
        <p:spPr>
          <a:xfrm>
            <a:off x="553401" y="3748656"/>
            <a:ext cx="4388713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…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A201E4-57FA-9C86-26A0-9D6010E388D2}"/>
              </a:ext>
            </a:extLst>
          </p:cNvPr>
          <p:cNvSpPr/>
          <p:nvPr/>
        </p:nvSpPr>
        <p:spPr>
          <a:xfrm>
            <a:off x="553402" y="6161047"/>
            <a:ext cx="4890468" cy="506694"/>
          </a:xfrm>
          <a:prstGeom prst="roundRect">
            <a:avLst/>
          </a:prstGeom>
          <a:solidFill>
            <a:srgbClr val="2B2D30"/>
          </a:solidFill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…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849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8C4A78-200E-6E6B-6473-283352C8263A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⁉️</a:t>
            </a:r>
            <a:r>
              <a:rPr lang="en-US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Your questions (maybe) my answers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2050" name="Picture 2" descr="Are There Any Questions Eric Cartman Sticker - Are There Any Questions Eric Cartman South Park Stickers">
            <a:extLst>
              <a:ext uri="{FF2B5EF4-FFF2-40B4-BE49-F238E27FC236}">
                <a16:creationId xmlns:a16="http://schemas.microsoft.com/office/drawing/2014/main" id="{B8884D15-9C2E-B2DA-DBCD-33BDC9204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338" y="414654"/>
            <a:ext cx="6501467" cy="63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79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8C4A78-200E-6E6B-6473-283352C8263A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📇Talk to me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3EBF26B-4B13-0E51-02E0-1AB4AE64D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37" y="1238935"/>
            <a:ext cx="4267126" cy="553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5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0514D-C306-5C09-71D3-3B3F07482DEF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8C4A78-200E-6E6B-6473-283352C8263A}"/>
              </a:ext>
            </a:extLst>
          </p:cNvPr>
          <p:cNvSpPr/>
          <p:nvPr/>
        </p:nvSpPr>
        <p:spPr>
          <a:xfrm>
            <a:off x="149937" y="106821"/>
            <a:ext cx="10898268" cy="102529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🧑‍💻Review the code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EEC068E-0706-4105-6B46-F8EB80231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9" y="1238935"/>
            <a:ext cx="4252181" cy="55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8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651647-B0B8-E88A-AF4F-3EE39676B96A}"/>
              </a:ext>
            </a:extLst>
          </p:cNvPr>
          <p:cNvSpPr/>
          <p:nvPr/>
        </p:nvSpPr>
        <p:spPr>
          <a:xfrm>
            <a:off x="1253858" y="2208569"/>
            <a:ext cx="9684283" cy="4264026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CFA38-5661-A338-4FF0-B6365DA366EB}"/>
              </a:ext>
            </a:extLst>
          </p:cNvPr>
          <p:cNvSpPr txBox="1"/>
          <p:nvPr/>
        </p:nvSpPr>
        <p:spPr>
          <a:xfrm>
            <a:off x="8514464" y="66241"/>
            <a:ext cx="23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*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Released: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09/14/21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1205E-D6B1-138E-5D16-492F30BEC3ED}"/>
              </a:ext>
            </a:extLst>
          </p:cNvPr>
          <p:cNvSpPr txBox="1"/>
          <p:nvPr/>
        </p:nvSpPr>
        <p:spPr>
          <a:xfrm>
            <a:off x="1354041" y="2268440"/>
            <a:ext cx="9584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🙅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Java 11 isn’t supported yet (Ended in Sep.2023)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9BE9C-72D3-9EEE-1520-A89D05B20E50}"/>
              </a:ext>
            </a:extLst>
          </p:cNvPr>
          <p:cNvSpPr txBox="1"/>
          <p:nvPr/>
        </p:nvSpPr>
        <p:spPr>
          <a:xfrm>
            <a:off x="1915613" y="2951494"/>
            <a:ext cx="8887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⛑️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RedHat OpenJDK is supported till October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3B541-374F-AD3E-0D47-83F3D6185F85}"/>
              </a:ext>
            </a:extLst>
          </p:cNvPr>
          <p:cNvSpPr txBox="1"/>
          <p:nvPr/>
        </p:nvSpPr>
        <p:spPr>
          <a:xfrm>
            <a:off x="1332283" y="3712455"/>
            <a:ext cx="9448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🍃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Spring Boot 3 (Spring 6) requires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B6530-577D-4065-F341-04E4DD24D921}"/>
              </a:ext>
            </a:extLst>
          </p:cNvPr>
          <p:cNvSpPr txBox="1"/>
          <p:nvPr/>
        </p:nvSpPr>
        <p:spPr>
          <a:xfrm>
            <a:off x="1354041" y="4589404"/>
            <a:ext cx="9448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🤑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Oracle No-Fee Terms and Conditions</a:t>
            </a:r>
            <a:r>
              <a:rPr lang="ru-RU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[NFTC]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5E5BF-1842-C2BA-ED7A-D04B7470562D}"/>
              </a:ext>
            </a:extLst>
          </p:cNvPr>
          <p:cNvSpPr txBox="1"/>
          <p:nvPr/>
        </p:nvSpPr>
        <p:spPr>
          <a:xfrm>
            <a:off x="1354041" y="5535031"/>
            <a:ext cx="9448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🆕 </a:t>
            </a:r>
            <a:r>
              <a:rPr lang="en-US" sz="4400" strike="sng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 features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431D9F-19B2-3AE5-B0C5-E985AF1B4FE2}"/>
              </a:ext>
            </a:extLst>
          </p:cNvPr>
          <p:cNvSpPr/>
          <p:nvPr/>
        </p:nvSpPr>
        <p:spPr>
          <a:xfrm>
            <a:off x="53586" y="56709"/>
            <a:ext cx="8511680" cy="1398685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Why do we use </a:t>
            </a:r>
            <a:r>
              <a:rPr lang="en-US" sz="80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AC447-16A1-7A9D-659F-F77DCA3D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2231">
            <a:off x="8379951" y="678104"/>
            <a:ext cx="888259" cy="978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634E26-D83B-EA01-62E9-E4CAEF90C97C}"/>
              </a:ext>
            </a:extLst>
          </p:cNvPr>
          <p:cNvCxnSpPr/>
          <p:nvPr/>
        </p:nvCxnSpPr>
        <p:spPr>
          <a:xfrm>
            <a:off x="1539434" y="3628868"/>
            <a:ext cx="9097701" cy="0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  <a:alpha val="4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7277FA-461E-C7A6-E2DA-B3A3DA207295}"/>
              </a:ext>
            </a:extLst>
          </p:cNvPr>
          <p:cNvCxnSpPr/>
          <p:nvPr/>
        </p:nvCxnSpPr>
        <p:spPr>
          <a:xfrm>
            <a:off x="1539434" y="4589404"/>
            <a:ext cx="9097701" cy="0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  <a:alpha val="4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0C5E4B-3AF9-7BD1-E515-37C9512DD271}"/>
              </a:ext>
            </a:extLst>
          </p:cNvPr>
          <p:cNvCxnSpPr/>
          <p:nvPr/>
        </p:nvCxnSpPr>
        <p:spPr>
          <a:xfrm>
            <a:off x="1547149" y="5531215"/>
            <a:ext cx="9097701" cy="0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  <a:alpha val="4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70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E8444-97D6-CC94-E275-E1013F29ED1D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6600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153D0C-AD8C-66E9-5310-2DB9A24BE3AE}"/>
              </a:ext>
            </a:extLst>
          </p:cNvPr>
          <p:cNvSpPr/>
          <p:nvPr/>
        </p:nvSpPr>
        <p:spPr>
          <a:xfrm>
            <a:off x="3574992" y="1612323"/>
            <a:ext cx="5042015" cy="5173583"/>
          </a:xfrm>
          <a:prstGeom prst="roundRect">
            <a:avLst/>
          </a:prstGeom>
          <a:solidFill>
            <a:srgbClr val="1E1F22">
              <a:alpha val="97000"/>
            </a:srgbClr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String cards = </a:t>
            </a: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"""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"deck": "STANDARD",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"cards": [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"rank": "TEN",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"suit": "DIAMONDS"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},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"rank": "KING",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"suit": "SPADES"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}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]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}</a:t>
            </a: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"""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;</a:t>
            </a: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A69B5B-7B7D-F845-5D3F-1CF727EC2513}"/>
              </a:ext>
            </a:extLst>
          </p:cNvPr>
          <p:cNvSpPr/>
          <p:nvPr/>
        </p:nvSpPr>
        <p:spPr>
          <a:xfrm>
            <a:off x="149937" y="106820"/>
            <a:ext cx="10898268" cy="139868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🔡 </a:t>
            </a:r>
            <a:r>
              <a:rPr lang="en-US" sz="8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378: </a:t>
            </a:r>
            <a:r>
              <a:rPr lang="en-US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”””</a:t>
            </a:r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Text Blocks</a:t>
            </a:r>
            <a:r>
              <a:rPr lang="en-US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”””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80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E8444-97D6-CC94-E275-E1013F29ED1D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6600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A69B5B-7B7D-F845-5D3F-1CF727EC2513}"/>
              </a:ext>
            </a:extLst>
          </p:cNvPr>
          <p:cNvSpPr/>
          <p:nvPr/>
        </p:nvSpPr>
        <p:spPr>
          <a:xfrm>
            <a:off x="149937" y="106820"/>
            <a:ext cx="10898268" cy="2255380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⚕️</a:t>
            </a:r>
            <a:r>
              <a:rPr lang="en-US" sz="7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406: 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Pattern matching for switch (Preview)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C8BB80-01E9-4C47-2AF6-EACB23D6C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ACAD01-C1DC-CB97-6E43-FAB6A61258FC}"/>
              </a:ext>
            </a:extLst>
          </p:cNvPr>
          <p:cNvSpPr/>
          <p:nvPr/>
        </p:nvSpPr>
        <p:spPr>
          <a:xfrm>
            <a:off x="149937" y="2623457"/>
            <a:ext cx="10898268" cy="3984172"/>
          </a:xfrm>
          <a:prstGeom prst="roundRect">
            <a:avLst/>
          </a:prstGeom>
          <a:solidFill>
            <a:srgbClr val="1E1F22">
              <a:alpha val="97000"/>
            </a:srgbClr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public static 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String </a:t>
            </a:r>
            <a:r>
              <a:rPr lang="en-US" altLang="en-US" sz="2800" dirty="0">
                <a:solidFill>
                  <a:srgbClr val="56A8F5"/>
                </a:solidFill>
                <a:latin typeface="JetBrains Mono"/>
              </a:rPr>
              <a:t>getGameDescription17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(</a:t>
            </a:r>
            <a:r>
              <a:rPr lang="en-US" altLang="en-US" sz="2800" dirty="0" err="1">
                <a:solidFill>
                  <a:srgbClr val="BCBEC4"/>
                </a:solidFill>
                <a:latin typeface="JetBrains Mono"/>
              </a:rPr>
              <a:t>CardGameType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en-US" altLang="en-US" sz="2800" dirty="0" err="1">
                <a:solidFill>
                  <a:srgbClr val="BCBEC4"/>
                </a:solidFill>
                <a:latin typeface="JetBrains Mono"/>
              </a:rPr>
              <a:t>gameType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) {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</a:t>
            </a: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return switch 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(</a:t>
            </a:r>
            <a:r>
              <a:rPr lang="en-US" altLang="en-US" sz="2800" dirty="0" err="1">
                <a:solidFill>
                  <a:srgbClr val="BCBEC4"/>
                </a:solidFill>
                <a:latin typeface="JetBrains Mono"/>
              </a:rPr>
              <a:t>gameType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) {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case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POKER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,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BLACKJACK </a:t>
            </a:r>
            <a:r>
              <a:rPr lang="en-US" altLang="en-US" sz="2800" b="1" dirty="0">
                <a:solidFill>
                  <a:srgbClr val="FFFF00"/>
                </a:solidFill>
                <a:latin typeface="JetBrains Mono"/>
              </a:rPr>
              <a:t>-&gt;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en-US" altLang="en-US" sz="2800" dirty="0">
                <a:solidFill>
                  <a:srgbClr val="6AAB73"/>
                </a:solidFill>
                <a:latin typeface="JetBrains Mono"/>
              </a:rPr>
              <a:t>"Classic card games"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; </a:t>
            </a:r>
            <a:r>
              <a:rPr lang="en-US" altLang="en-US" sz="28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</a:rPr>
              <a:t>break;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case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BRIDGE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,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RUMMY </a:t>
            </a:r>
            <a:r>
              <a:rPr lang="en-US" altLang="en-US" sz="2800" b="1" dirty="0">
                <a:solidFill>
                  <a:srgbClr val="FFFF00"/>
                </a:solidFill>
                <a:latin typeface="JetBrains Mono"/>
              </a:rPr>
              <a:t>-&gt; </a:t>
            </a:r>
            <a:r>
              <a:rPr lang="en-US" altLang="en-US" sz="2800" dirty="0">
                <a:solidFill>
                  <a:srgbClr val="6AAB73"/>
                </a:solidFill>
                <a:latin typeface="JetBrains Mono"/>
              </a:rPr>
              <a:t>"Strategy card games"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; </a:t>
            </a:r>
            <a:r>
              <a:rPr lang="en-US" altLang="en-US" sz="28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</a:rPr>
              <a:t>break;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case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TRICK_TAKING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, </a:t>
            </a:r>
            <a:r>
              <a:rPr lang="en-US" altLang="en-US" sz="2800" i="1" dirty="0">
                <a:solidFill>
                  <a:srgbClr val="C77DBB"/>
                </a:solidFill>
                <a:latin typeface="JetBrains Mono"/>
              </a:rPr>
              <a:t>TRUMPS </a:t>
            </a:r>
            <a:r>
              <a:rPr lang="en-US" altLang="en-US" sz="2800" b="1" dirty="0">
                <a:solidFill>
                  <a:srgbClr val="FFFF00"/>
                </a:solidFill>
                <a:latin typeface="JetBrains Mono"/>
              </a:rPr>
              <a:t>-&gt; </a:t>
            </a:r>
            <a:r>
              <a:rPr lang="en-US" altLang="en-US" sz="2800" dirty="0">
                <a:solidFill>
                  <a:srgbClr val="6AAB73"/>
                </a:solidFill>
                <a:latin typeface="JetBrains Mono"/>
              </a:rPr>
              <a:t>"General trick-taking games"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; </a:t>
            </a:r>
            <a:r>
              <a:rPr lang="en-US" altLang="en-US" sz="28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</a:rPr>
              <a:t>break;</a:t>
            </a:r>
            <a:br>
              <a:rPr lang="en-US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2800" b="1" dirty="0">
                <a:solidFill>
                  <a:srgbClr val="FFFF00"/>
                </a:solidFill>
                <a:latin typeface="JetBrains Mono"/>
              </a:rPr>
              <a:t>default</a:t>
            </a:r>
            <a:r>
              <a:rPr lang="en-US" altLang="en-US" sz="2800" dirty="0">
                <a:solidFill>
                  <a:srgbClr val="CF8E6D"/>
                </a:solidFill>
                <a:latin typeface="JetBrains Mono"/>
              </a:rPr>
              <a:t> 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-&gt; </a:t>
            </a:r>
            <a:r>
              <a:rPr lang="en-US" altLang="en-US" sz="2800" dirty="0">
                <a:solidFill>
                  <a:srgbClr val="6AAB73"/>
                </a:solidFill>
                <a:latin typeface="JetBrains Mono"/>
              </a:rPr>
              <a:t>"Other card games"</a:t>
            </a: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; </a:t>
            </a:r>
            <a:r>
              <a:rPr lang="en-US" altLang="en-US" sz="28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</a:rPr>
              <a:t>break;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  };</a:t>
            </a:r>
            <a:br>
              <a:rPr lang="en-US" altLang="en-US" sz="28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2800" dirty="0">
                <a:solidFill>
                  <a:srgbClr val="BCBEC4"/>
                </a:solidFill>
                <a:latin typeface="JetBrains Mono"/>
              </a:rPr>
              <a:t>}</a:t>
            </a:r>
            <a:endParaRPr lang="en-US" altLang="en-US" sz="6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9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E8444-97D6-CC94-E275-E1013F29ED1D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6600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A69B5B-7B7D-F845-5D3F-1CF727EC2513}"/>
              </a:ext>
            </a:extLst>
          </p:cNvPr>
          <p:cNvSpPr/>
          <p:nvPr/>
        </p:nvSpPr>
        <p:spPr>
          <a:xfrm>
            <a:off x="149937" y="106820"/>
            <a:ext cx="5271149" cy="970866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📹 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395: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Record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4F2C7B-A42E-F731-A166-9BBAF995DD9D}"/>
              </a:ext>
            </a:extLst>
          </p:cNvPr>
          <p:cNvGrpSpPr/>
          <p:nvPr/>
        </p:nvGrpSpPr>
        <p:grpSpPr>
          <a:xfrm>
            <a:off x="2720963" y="1308950"/>
            <a:ext cx="7094438" cy="5483824"/>
            <a:chOff x="2309603" y="1343789"/>
            <a:chExt cx="7094438" cy="54838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CBFA9F-D636-84B7-1507-A7A934A65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309603" y="1516219"/>
              <a:ext cx="7094438" cy="53113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FD575E-BEE5-E815-579B-13E571545B31}"/>
                </a:ext>
              </a:extLst>
            </p:cNvPr>
            <p:cNvSpPr/>
            <p:nvPr/>
          </p:nvSpPr>
          <p:spPr>
            <a:xfrm rot="457869">
              <a:off x="5959308" y="1343789"/>
              <a:ext cx="2062925" cy="86810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highlight>
                    <a:srgbClr val="FFFF00"/>
                  </a:highlight>
                </a:rPr>
                <a:t>Lombok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BF61E8-4EB4-ADC5-C83D-32746618C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970129">
              <a:off x="3277924" y="3620145"/>
              <a:ext cx="385387" cy="430317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274AE8-A36D-DEA5-8949-91CF40B0809E}"/>
              </a:ext>
            </a:extLst>
          </p:cNvPr>
          <p:cNvSpPr/>
          <p:nvPr/>
        </p:nvSpPr>
        <p:spPr>
          <a:xfrm>
            <a:off x="6576945" y="106820"/>
            <a:ext cx="3450771" cy="970866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kern="12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Bahnschrift SemiLight Condensed" panose="020B0502040204020203" pitchFamily="34" charset="0"/>
                <a:ea typeface="+mn-ea"/>
                <a:cs typeface="+mn-cs"/>
              </a:rPr>
              <a:t>Lombok</a:t>
            </a:r>
            <a:r>
              <a:rPr lang="en-US" sz="6000" kern="1200" dirty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Bahnschrift SemiLight Condensed" panose="020B0502040204020203" pitchFamily="34" charset="0"/>
                <a:ea typeface="+mn-ea"/>
                <a:cs typeface="+mn-cs"/>
              </a:rPr>
              <a:t> 🪄</a:t>
            </a:r>
            <a:endParaRPr lang="en-US" sz="23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C03101-4409-994F-AC80-2DFBB42C437B}"/>
              </a:ext>
            </a:extLst>
          </p:cNvPr>
          <p:cNvSpPr/>
          <p:nvPr/>
        </p:nvSpPr>
        <p:spPr>
          <a:xfrm>
            <a:off x="5568586" y="106820"/>
            <a:ext cx="860859" cy="970866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kern="1200" dirty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Bahnschrift SemiLight Condensed" panose="020B0502040204020203" pitchFamily="34" charset="0"/>
                <a:ea typeface="+mn-ea"/>
                <a:cs typeface="+mn-cs"/>
              </a:rPr>
              <a:t>vs</a:t>
            </a:r>
            <a:endParaRPr lang="en-US" sz="148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0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E8444-97D6-CC94-E275-E1013F29ED1D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6600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A69B5B-7B7D-F845-5D3F-1CF727EC2513}"/>
              </a:ext>
            </a:extLst>
          </p:cNvPr>
          <p:cNvSpPr/>
          <p:nvPr/>
        </p:nvSpPr>
        <p:spPr>
          <a:xfrm>
            <a:off x="149937" y="106820"/>
            <a:ext cx="10898268" cy="2255380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👥</a:t>
            </a:r>
            <a:r>
              <a:rPr lang="en-US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394: 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Pattern Matching</a:t>
            </a:r>
            <a:r>
              <a:rPr lang="ru-RU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  <a:p>
            <a:pPr algn="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...for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instanceof</a:t>
            </a: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4" descr="For Instance Sophie GIF - For Instance Sophie How I Met Your Father GIFs">
            <a:extLst>
              <a:ext uri="{FF2B5EF4-FFF2-40B4-BE49-F238E27FC236}">
                <a16:creationId xmlns:a16="http://schemas.microsoft.com/office/drawing/2014/main" id="{AD984E78-C496-9768-572C-0AEF8A35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81" y="2475343"/>
            <a:ext cx="4275837" cy="427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4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E8444-97D6-CC94-E275-E1013F29ED1D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6600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A69B5B-7B7D-F845-5D3F-1CF727EC2513}"/>
              </a:ext>
            </a:extLst>
          </p:cNvPr>
          <p:cNvSpPr/>
          <p:nvPr/>
        </p:nvSpPr>
        <p:spPr>
          <a:xfrm>
            <a:off x="149937" y="106820"/>
            <a:ext cx="10898268" cy="2288037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👩‍👧‍👦</a:t>
            </a:r>
            <a:r>
              <a:rPr lang="en-US" sz="7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409: 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Sealed classes… or final with exceptions</a:t>
            </a:r>
            <a:endParaRPr lang="en-US" sz="7200" dirty="0"/>
          </a:p>
        </p:txBody>
      </p:sp>
      <p:pic>
        <p:nvPicPr>
          <p:cNvPr id="4" name="Picture 4" descr="Community Ken Jeong GIF - Community Ken Jeong Ben Chang GIFs">
            <a:extLst>
              <a:ext uri="{FF2B5EF4-FFF2-40B4-BE49-F238E27FC236}">
                <a16:creationId xmlns:a16="http://schemas.microsoft.com/office/drawing/2014/main" id="{29C841E3-3849-C22F-374C-8E428DAF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25" y="2719409"/>
            <a:ext cx="7165543" cy="40000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49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5895</TotalTime>
  <Words>1534</Words>
  <Application>Microsoft Office PowerPoint</Application>
  <PresentationFormat>Widescreen</PresentationFormat>
  <Paragraphs>312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-apple-system</vt:lpstr>
      <vt:lpstr>Aptos</vt:lpstr>
      <vt:lpstr>Aptos Display</vt:lpstr>
      <vt:lpstr>Arial</vt:lpstr>
      <vt:lpstr>Bahnschrift SemiLight Condensed</vt:lpstr>
      <vt:lpstr>Courier New</vt:lpstr>
      <vt:lpstr>DejaVu Sans</vt:lpstr>
      <vt:lpstr>JetBrains Mono</vt:lpstr>
      <vt:lpstr>OracleSansVF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Nikolai Ischenko</dc:creator>
  <cp:lastModifiedBy>Nikolai Ischenko</cp:lastModifiedBy>
  <cp:revision>36</cp:revision>
  <dcterms:created xsi:type="dcterms:W3CDTF">2024-02-17T11:30:00Z</dcterms:created>
  <dcterms:modified xsi:type="dcterms:W3CDTF">2024-04-01T18:40:00Z</dcterms:modified>
</cp:coreProperties>
</file>